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74" r:id="rId4"/>
    <p:sldId id="258" r:id="rId5"/>
    <p:sldId id="275" r:id="rId6"/>
    <p:sldId id="260" r:id="rId7"/>
    <p:sldId id="276" r:id="rId8"/>
    <p:sldId id="277" r:id="rId9"/>
    <p:sldId id="279" r:id="rId10"/>
    <p:sldId id="278" r:id="rId11"/>
    <p:sldId id="280" r:id="rId12"/>
    <p:sldId id="281" r:id="rId13"/>
    <p:sldId id="282" r:id="rId14"/>
    <p:sldId id="283" r:id="rId15"/>
    <p:sldId id="261" r:id="rId16"/>
    <p:sldId id="284" r:id="rId17"/>
    <p:sldId id="270" r:id="rId18"/>
    <p:sldId id="271" r:id="rId19"/>
    <p:sldId id="272" r:id="rId20"/>
    <p:sldId id="25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7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Thomas" userId="c70d66d9-7267-4f59-8d9e-6268ec5bdaef" providerId="ADAL" clId="{998297B1-FA78-4DC6-989A-C0383B736867}"/>
    <pc:docChg chg="undo custSel modSld">
      <pc:chgData name="Nick Thomas" userId="c70d66d9-7267-4f59-8d9e-6268ec5bdaef" providerId="ADAL" clId="{998297B1-FA78-4DC6-989A-C0383B736867}" dt="2023-10-31T08:11:16.974" v="7" actId="1076"/>
      <pc:docMkLst>
        <pc:docMk/>
      </pc:docMkLst>
      <pc:sldChg chg="modSp mod">
        <pc:chgData name="Nick Thomas" userId="c70d66d9-7267-4f59-8d9e-6268ec5bdaef" providerId="ADAL" clId="{998297B1-FA78-4DC6-989A-C0383B736867}" dt="2023-10-31T08:11:16.974" v="7" actId="1076"/>
        <pc:sldMkLst>
          <pc:docMk/>
          <pc:sldMk cId="2501630972" sldId="274"/>
        </pc:sldMkLst>
        <pc:spChg chg="mod">
          <ac:chgData name="Nick Thomas" userId="c70d66d9-7267-4f59-8d9e-6268ec5bdaef" providerId="ADAL" clId="{998297B1-FA78-4DC6-989A-C0383B736867}" dt="2023-10-31T08:11:07.946" v="1" actId="1076"/>
          <ac:spMkLst>
            <pc:docMk/>
            <pc:sldMk cId="2501630972" sldId="274"/>
            <ac:spMk id="7" creationId="{1B43052D-2DE3-4664-8FD9-5777EE73FBB2}"/>
          </ac:spMkLst>
        </pc:spChg>
        <pc:spChg chg="mod">
          <ac:chgData name="Nick Thomas" userId="c70d66d9-7267-4f59-8d9e-6268ec5bdaef" providerId="ADAL" clId="{998297B1-FA78-4DC6-989A-C0383B736867}" dt="2023-10-31T08:11:16.974" v="7" actId="1076"/>
          <ac:spMkLst>
            <pc:docMk/>
            <pc:sldMk cId="2501630972" sldId="274"/>
            <ac:spMk id="11" creationId="{3ED48D3A-1A85-4122-AC4C-51913D503033}"/>
          </ac:spMkLst>
        </pc:spChg>
        <pc:spChg chg="mod">
          <ac:chgData name="Nick Thomas" userId="c70d66d9-7267-4f59-8d9e-6268ec5bdaef" providerId="ADAL" clId="{998297B1-FA78-4DC6-989A-C0383B736867}" dt="2023-10-31T08:11:15.210" v="5" actId="1076"/>
          <ac:spMkLst>
            <pc:docMk/>
            <pc:sldMk cId="2501630972" sldId="274"/>
            <ac:spMk id="12" creationId="{F743C151-F6A7-40FF-B3A6-15F7B1E4E69A}"/>
          </ac:spMkLst>
        </pc:spChg>
        <pc:spChg chg="mod">
          <ac:chgData name="Nick Thomas" userId="c70d66d9-7267-4f59-8d9e-6268ec5bdaef" providerId="ADAL" clId="{998297B1-FA78-4DC6-989A-C0383B736867}" dt="2023-10-31T08:11:10.951" v="3" actId="1076"/>
          <ac:spMkLst>
            <pc:docMk/>
            <pc:sldMk cId="2501630972" sldId="274"/>
            <ac:spMk id="13" creationId="{27FE52B4-D044-42C0-BF3A-53EB23F9A9C8}"/>
          </ac:spMkLst>
        </pc:spChg>
      </pc:sldChg>
    </pc:docChg>
  </pc:docChgLst>
  <pc:docChgLst>
    <pc:chgData name="Nick Thomas" userId="c70d66d9-7267-4f59-8d9e-6268ec5bdaef" providerId="ADAL" clId="{344CFBA9-8ADF-49B2-8F15-DA010685147D}"/>
    <pc:docChg chg="undo custSel addSld delSld modSld sldOrd">
      <pc:chgData name="Nick Thomas" userId="c70d66d9-7267-4f59-8d9e-6268ec5bdaef" providerId="ADAL" clId="{344CFBA9-8ADF-49B2-8F15-DA010685147D}" dt="2022-02-18T08:26:36.485" v="1815" actId="14100"/>
      <pc:docMkLst>
        <pc:docMk/>
      </pc:docMkLst>
      <pc:sldChg chg="modSp mod">
        <pc:chgData name="Nick Thomas" userId="c70d66d9-7267-4f59-8d9e-6268ec5bdaef" providerId="ADAL" clId="{344CFBA9-8ADF-49B2-8F15-DA010685147D}" dt="2022-02-02T08:48:05.581" v="10" actId="20577"/>
        <pc:sldMkLst>
          <pc:docMk/>
          <pc:sldMk cId="722590356" sldId="256"/>
        </pc:sldMkLst>
        <pc:spChg chg="mod">
          <ac:chgData name="Nick Thomas" userId="c70d66d9-7267-4f59-8d9e-6268ec5bdaef" providerId="ADAL" clId="{344CFBA9-8ADF-49B2-8F15-DA010685147D}" dt="2022-02-02T08:48:05.581" v="10" actId="20577"/>
          <ac:spMkLst>
            <pc:docMk/>
            <pc:sldMk cId="722590356" sldId="256"/>
            <ac:spMk id="3" creationId="{06010844-C43C-4CC9-99AE-D394F0E553BF}"/>
          </ac:spMkLst>
        </pc:sp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1815644863" sldId="257"/>
        </pc:sldMkLst>
      </pc:sldChg>
      <pc:sldChg chg="addSp delSp modSp new mod ord modAnim">
        <pc:chgData name="Nick Thomas" userId="c70d66d9-7267-4f59-8d9e-6268ec5bdaef" providerId="ADAL" clId="{344CFBA9-8ADF-49B2-8F15-DA010685147D}" dt="2022-02-18T08:23:59.739" v="1802"/>
        <pc:sldMkLst>
          <pc:docMk/>
          <pc:sldMk cId="2630919271" sldId="257"/>
        </pc:sldMkLst>
        <pc:spChg chg="del">
          <ac:chgData name="Nick Thomas" userId="c70d66d9-7267-4f59-8d9e-6268ec5bdaef" providerId="ADAL" clId="{344CFBA9-8ADF-49B2-8F15-DA010685147D}" dt="2022-02-02T08:54:23.644" v="16" actId="478"/>
          <ac:spMkLst>
            <pc:docMk/>
            <pc:sldMk cId="2630919271" sldId="257"/>
            <ac:spMk id="2" creationId="{CE346042-DA3B-4771-9B7B-9444A97A2A5E}"/>
          </ac:spMkLst>
        </pc:spChg>
        <pc:spChg chg="del mod">
          <ac:chgData name="Nick Thomas" userId="c70d66d9-7267-4f59-8d9e-6268ec5bdaef" providerId="ADAL" clId="{344CFBA9-8ADF-49B2-8F15-DA010685147D}" dt="2022-02-02T08:54:18.237" v="15"/>
          <ac:spMkLst>
            <pc:docMk/>
            <pc:sldMk cId="2630919271" sldId="257"/>
            <ac:spMk id="3" creationId="{36E9FD04-636A-4729-AE15-E67953B5DFEB}"/>
          </ac:spMkLst>
        </pc:spChg>
        <pc:spChg chg="del">
          <ac:chgData name="Nick Thomas" userId="c70d66d9-7267-4f59-8d9e-6268ec5bdaef" providerId="ADAL" clId="{344CFBA9-8ADF-49B2-8F15-DA010685147D}" dt="2022-02-02T08:54:25.761" v="17" actId="478"/>
          <ac:spMkLst>
            <pc:docMk/>
            <pc:sldMk cId="2630919271" sldId="257"/>
            <ac:spMk id="4" creationId="{C84A1BE5-16F2-4B4A-9950-4B79CDC49FC7}"/>
          </ac:spMkLst>
        </pc:spChg>
        <pc:picChg chg="add mod">
          <ac:chgData name="Nick Thomas" userId="c70d66d9-7267-4f59-8d9e-6268ec5bdaef" providerId="ADAL" clId="{344CFBA9-8ADF-49B2-8F15-DA010685147D}" dt="2022-02-02T08:54:53.775" v="21" actId="1076"/>
          <ac:picMkLst>
            <pc:docMk/>
            <pc:sldMk cId="2630919271" sldId="257"/>
            <ac:picMk id="5" creationId="{B627DD5C-94C5-4DE6-B152-6A32322C96AA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982090928" sldId="258"/>
        </pc:sldMkLst>
      </pc:sldChg>
      <pc:sldChg chg="new del">
        <pc:chgData name="Nick Thomas" userId="c70d66d9-7267-4f59-8d9e-6268ec5bdaef" providerId="ADAL" clId="{344CFBA9-8ADF-49B2-8F15-DA010685147D}" dt="2022-02-02T12:44:03.239" v="23" actId="680"/>
        <pc:sldMkLst>
          <pc:docMk/>
          <pc:sldMk cId="1785059354" sldId="258"/>
        </pc:sldMkLst>
      </pc:sldChg>
      <pc:sldChg chg="addSp delSp modSp new mod">
        <pc:chgData name="Nick Thomas" userId="c70d66d9-7267-4f59-8d9e-6268ec5bdaef" providerId="ADAL" clId="{344CFBA9-8ADF-49B2-8F15-DA010685147D}" dt="2022-02-16T09:48:30.067" v="1031" actId="478"/>
        <pc:sldMkLst>
          <pc:docMk/>
          <pc:sldMk cId="3840951449" sldId="258"/>
        </pc:sldMkLst>
        <pc:spChg chg="mod">
          <ac:chgData name="Nick Thomas" userId="c70d66d9-7267-4f59-8d9e-6268ec5bdaef" providerId="ADAL" clId="{344CFBA9-8ADF-49B2-8F15-DA010685147D}" dt="2022-02-02T12:44:20.824" v="31" actId="20577"/>
          <ac:spMkLst>
            <pc:docMk/>
            <pc:sldMk cId="3840951449" sldId="258"/>
            <ac:spMk id="2" creationId="{CA815908-3B8D-4865-9F9A-18CAADE79A8D}"/>
          </ac:spMkLst>
        </pc:spChg>
        <pc:spChg chg="del">
          <ac:chgData name="Nick Thomas" userId="c70d66d9-7267-4f59-8d9e-6268ec5bdaef" providerId="ADAL" clId="{344CFBA9-8ADF-49B2-8F15-DA010685147D}" dt="2022-02-16T09:43:04.574" v="980"/>
          <ac:spMkLst>
            <pc:docMk/>
            <pc:sldMk cId="3840951449" sldId="258"/>
            <ac:spMk id="3" creationId="{E1B639A6-3BA9-4B50-B641-725B6780D8FA}"/>
          </ac:spMkLst>
        </pc:spChg>
        <pc:picChg chg="add mod">
          <ac:chgData name="Nick Thomas" userId="c70d66d9-7267-4f59-8d9e-6268ec5bdaef" providerId="ADAL" clId="{344CFBA9-8ADF-49B2-8F15-DA010685147D}" dt="2022-02-16T09:43:37.821" v="990" actId="1076"/>
          <ac:picMkLst>
            <pc:docMk/>
            <pc:sldMk cId="3840951449" sldId="258"/>
            <ac:picMk id="6" creationId="{182F7121-918F-49C8-A50C-0F0885134028}"/>
          </ac:picMkLst>
        </pc:picChg>
        <pc:picChg chg="add mod">
          <ac:chgData name="Nick Thomas" userId="c70d66d9-7267-4f59-8d9e-6268ec5bdaef" providerId="ADAL" clId="{344CFBA9-8ADF-49B2-8F15-DA010685147D}" dt="2022-02-16T09:43:34.532" v="989" actId="1076"/>
          <ac:picMkLst>
            <pc:docMk/>
            <pc:sldMk cId="3840951449" sldId="258"/>
            <ac:picMk id="8" creationId="{32280929-BFF9-47A7-91F0-128AA50F0962}"/>
          </ac:picMkLst>
        </pc:picChg>
        <pc:picChg chg="add del mod">
          <ac:chgData name="Nick Thomas" userId="c70d66d9-7267-4f59-8d9e-6268ec5bdaef" providerId="ADAL" clId="{344CFBA9-8ADF-49B2-8F15-DA010685147D}" dt="2022-02-16T09:48:30.067" v="1031" actId="478"/>
          <ac:picMkLst>
            <pc:docMk/>
            <pc:sldMk cId="3840951449" sldId="258"/>
            <ac:picMk id="10" creationId="{73DE4BA5-F9BC-4C99-99C9-3B10B68527C5}"/>
          </ac:picMkLst>
        </pc:picChg>
      </pc:sldChg>
      <pc:sldChg chg="new del">
        <pc:chgData name="Nick Thomas" userId="c70d66d9-7267-4f59-8d9e-6268ec5bdaef" providerId="ADAL" clId="{344CFBA9-8ADF-49B2-8F15-DA010685147D}" dt="2022-02-02T12:44:27.646" v="33" actId="680"/>
        <pc:sldMkLst>
          <pc:docMk/>
          <pc:sldMk cId="1202748248" sldId="259"/>
        </pc:sldMkLst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3413762375" sldId="259"/>
        </pc:sldMkLst>
      </pc:sldChg>
      <pc:sldChg chg="modSp new mod">
        <pc:chgData name="Nick Thomas" userId="c70d66d9-7267-4f59-8d9e-6268ec5bdaef" providerId="ADAL" clId="{344CFBA9-8ADF-49B2-8F15-DA010685147D}" dt="2022-02-02T12:44:46.647" v="64" actId="20577"/>
        <pc:sldMkLst>
          <pc:docMk/>
          <pc:sldMk cId="3746478617" sldId="259"/>
        </pc:sldMkLst>
        <pc:spChg chg="mod">
          <ac:chgData name="Nick Thomas" userId="c70d66d9-7267-4f59-8d9e-6268ec5bdaef" providerId="ADAL" clId="{344CFBA9-8ADF-49B2-8F15-DA010685147D}" dt="2022-02-02T12:44:46.647" v="64" actId="20577"/>
          <ac:spMkLst>
            <pc:docMk/>
            <pc:sldMk cId="3746478617" sldId="259"/>
            <ac:spMk id="2" creationId="{2EA30989-0E05-49F9-B537-9E1CA999F564}"/>
          </ac:spMkLst>
        </pc:spChg>
      </pc:sldChg>
      <pc:sldChg chg="addSp delSp modSp new mod">
        <pc:chgData name="Nick Thomas" userId="c70d66d9-7267-4f59-8d9e-6268ec5bdaef" providerId="ADAL" clId="{344CFBA9-8ADF-49B2-8F15-DA010685147D}" dt="2022-02-16T09:57:01.256" v="1049" actId="14100"/>
        <pc:sldMkLst>
          <pc:docMk/>
          <pc:sldMk cId="2090472836" sldId="260"/>
        </pc:sldMkLst>
        <pc:spChg chg="mod">
          <ac:chgData name="Nick Thomas" userId="c70d66d9-7267-4f59-8d9e-6268ec5bdaef" providerId="ADAL" clId="{344CFBA9-8ADF-49B2-8F15-DA010685147D}" dt="2022-02-02T12:45:01.358" v="86" actId="20577"/>
          <ac:spMkLst>
            <pc:docMk/>
            <pc:sldMk cId="2090472836" sldId="260"/>
            <ac:spMk id="2" creationId="{E4EFEE27-D40F-4115-BA78-B3B37AEBF452}"/>
          </ac:spMkLst>
        </pc:spChg>
        <pc:spChg chg="del">
          <ac:chgData name="Nick Thomas" userId="c70d66d9-7267-4f59-8d9e-6268ec5bdaef" providerId="ADAL" clId="{344CFBA9-8ADF-49B2-8F15-DA010685147D}" dt="2022-02-16T09:56:46.063" v="1042"/>
          <ac:spMkLst>
            <pc:docMk/>
            <pc:sldMk cId="2090472836" sldId="260"/>
            <ac:spMk id="3" creationId="{CBD1850B-8FD4-4D44-BBC9-2BF6D59596C1}"/>
          </ac:spMkLst>
        </pc:spChg>
        <pc:picChg chg="add mod">
          <ac:chgData name="Nick Thomas" userId="c70d66d9-7267-4f59-8d9e-6268ec5bdaef" providerId="ADAL" clId="{344CFBA9-8ADF-49B2-8F15-DA010685147D}" dt="2022-02-16T09:57:01.256" v="1049" actId="14100"/>
          <ac:picMkLst>
            <pc:docMk/>
            <pc:sldMk cId="2090472836" sldId="260"/>
            <ac:picMk id="6" creationId="{EFDB83CC-F2B5-4AE5-9329-809396097C27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3262660286" sldId="260"/>
        </pc:sldMkLst>
      </pc:sldChg>
      <pc:sldChg chg="addSp delSp modSp new mod ord">
        <pc:chgData name="Nick Thomas" userId="c70d66d9-7267-4f59-8d9e-6268ec5bdaef" providerId="ADAL" clId="{344CFBA9-8ADF-49B2-8F15-DA010685147D}" dt="2022-02-16T10:55:30.235" v="1343"/>
        <pc:sldMkLst>
          <pc:docMk/>
          <pc:sldMk cId="1289258891" sldId="261"/>
        </pc:sldMkLst>
        <pc:spChg chg="mod">
          <ac:chgData name="Nick Thomas" userId="c70d66d9-7267-4f59-8d9e-6268ec5bdaef" providerId="ADAL" clId="{344CFBA9-8ADF-49B2-8F15-DA010685147D}" dt="2022-02-16T10:46:08.024" v="1245" actId="1076"/>
          <ac:spMkLst>
            <pc:docMk/>
            <pc:sldMk cId="1289258891" sldId="261"/>
            <ac:spMk id="2" creationId="{F7CB15F7-4B51-4997-98B4-F45646BC05AA}"/>
          </ac:spMkLst>
        </pc:spChg>
        <pc:spChg chg="del">
          <ac:chgData name="Nick Thomas" userId="c70d66d9-7267-4f59-8d9e-6268ec5bdaef" providerId="ADAL" clId="{344CFBA9-8ADF-49B2-8F15-DA010685147D}" dt="2022-02-16T10:41:16.684" v="1193"/>
          <ac:spMkLst>
            <pc:docMk/>
            <pc:sldMk cId="1289258891" sldId="261"/>
            <ac:spMk id="3" creationId="{5E9000DB-AD8F-4E6E-9EE1-3755663B0F44}"/>
          </ac:spMkLst>
        </pc:spChg>
        <pc:spChg chg="del">
          <ac:chgData name="Nick Thomas" userId="c70d66d9-7267-4f59-8d9e-6268ec5bdaef" providerId="ADAL" clId="{344CFBA9-8ADF-49B2-8F15-DA010685147D}" dt="2022-02-16T10:44:55.259" v="1221" actId="478"/>
          <ac:spMkLst>
            <pc:docMk/>
            <pc:sldMk cId="1289258891" sldId="261"/>
            <ac:spMk id="4" creationId="{ABF18D4B-C394-4659-8473-77905813D835}"/>
          </ac:spMkLst>
        </pc:spChg>
        <pc:spChg chg="add mod">
          <ac:chgData name="Nick Thomas" userId="c70d66d9-7267-4f59-8d9e-6268ec5bdaef" providerId="ADAL" clId="{344CFBA9-8ADF-49B2-8F15-DA010685147D}" dt="2022-02-16T10:46:49.646" v="1302" actId="20577"/>
          <ac:spMkLst>
            <pc:docMk/>
            <pc:sldMk cId="1289258891" sldId="261"/>
            <ac:spMk id="17" creationId="{B4496037-6D23-4AE0-96ED-258197056E3F}"/>
          </ac:spMkLst>
        </pc:spChg>
        <pc:picChg chg="add mod">
          <ac:chgData name="Nick Thomas" userId="c70d66d9-7267-4f59-8d9e-6268ec5bdaef" providerId="ADAL" clId="{344CFBA9-8ADF-49B2-8F15-DA010685147D}" dt="2022-02-16T10:46:13.049" v="1247" actId="1076"/>
          <ac:picMkLst>
            <pc:docMk/>
            <pc:sldMk cId="1289258891" sldId="261"/>
            <ac:picMk id="6" creationId="{57669A18-B09A-486B-9A07-7DACC5F88119}"/>
          </ac:picMkLst>
        </pc:picChg>
        <pc:picChg chg="add del mod">
          <ac:chgData name="Nick Thomas" userId="c70d66d9-7267-4f59-8d9e-6268ec5bdaef" providerId="ADAL" clId="{344CFBA9-8ADF-49B2-8F15-DA010685147D}" dt="2022-02-16T10:41:54.915" v="1199" actId="478"/>
          <ac:picMkLst>
            <pc:docMk/>
            <pc:sldMk cId="1289258891" sldId="261"/>
            <ac:picMk id="8" creationId="{89BF9A65-FCF2-4E0B-8E00-09B3F321D0E0}"/>
          </ac:picMkLst>
        </pc:picChg>
        <pc:picChg chg="add mod">
          <ac:chgData name="Nick Thomas" userId="c70d66d9-7267-4f59-8d9e-6268ec5bdaef" providerId="ADAL" clId="{344CFBA9-8ADF-49B2-8F15-DA010685147D}" dt="2022-02-16T10:46:01.437" v="1243" actId="14100"/>
          <ac:picMkLst>
            <pc:docMk/>
            <pc:sldMk cId="1289258891" sldId="261"/>
            <ac:picMk id="10" creationId="{9BBC2D85-ABA6-4C65-A62C-9AC89CBBAE1C}"/>
          </ac:picMkLst>
        </pc:picChg>
        <pc:picChg chg="add del mod">
          <ac:chgData name="Nick Thomas" userId="c70d66d9-7267-4f59-8d9e-6268ec5bdaef" providerId="ADAL" clId="{344CFBA9-8ADF-49B2-8F15-DA010685147D}" dt="2022-02-16T10:43:41.991" v="1205" actId="478"/>
          <ac:picMkLst>
            <pc:docMk/>
            <pc:sldMk cId="1289258891" sldId="261"/>
            <ac:picMk id="12" creationId="{312FCFFF-2735-4B8B-A456-28028334C520}"/>
          </ac:picMkLst>
        </pc:picChg>
        <pc:picChg chg="add mod">
          <ac:chgData name="Nick Thomas" userId="c70d66d9-7267-4f59-8d9e-6268ec5bdaef" providerId="ADAL" clId="{344CFBA9-8ADF-49B2-8F15-DA010685147D}" dt="2022-02-16T10:45:22.259" v="1231" actId="1076"/>
          <ac:picMkLst>
            <pc:docMk/>
            <pc:sldMk cId="1289258891" sldId="261"/>
            <ac:picMk id="14" creationId="{DB48EF85-96AF-4CA5-9BE1-1E197B83FBC2}"/>
          </ac:picMkLst>
        </pc:picChg>
        <pc:picChg chg="add mod">
          <ac:chgData name="Nick Thomas" userId="c70d66d9-7267-4f59-8d9e-6268ec5bdaef" providerId="ADAL" clId="{344CFBA9-8ADF-49B2-8F15-DA010685147D}" dt="2022-02-16T10:45:55.900" v="1241" actId="1076"/>
          <ac:picMkLst>
            <pc:docMk/>
            <pc:sldMk cId="1289258891" sldId="261"/>
            <ac:picMk id="16" creationId="{70BF084D-DBCF-4D79-BF66-240C2B693F67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1648229202" sldId="261"/>
        </pc:sldMkLst>
      </pc:sldChg>
      <pc:sldChg chg="modSp new mod">
        <pc:chgData name="Nick Thomas" userId="c70d66d9-7267-4f59-8d9e-6268ec5bdaef" providerId="ADAL" clId="{344CFBA9-8ADF-49B2-8F15-DA010685147D}" dt="2022-02-02T12:46:32.102" v="121" actId="20577"/>
        <pc:sldMkLst>
          <pc:docMk/>
          <pc:sldMk cId="655448713" sldId="262"/>
        </pc:sldMkLst>
        <pc:spChg chg="mod">
          <ac:chgData name="Nick Thomas" userId="c70d66d9-7267-4f59-8d9e-6268ec5bdaef" providerId="ADAL" clId="{344CFBA9-8ADF-49B2-8F15-DA010685147D}" dt="2022-02-02T12:46:32.102" v="121" actId="20577"/>
          <ac:spMkLst>
            <pc:docMk/>
            <pc:sldMk cId="655448713" sldId="262"/>
            <ac:spMk id="2" creationId="{EA7D85C8-F094-434C-828F-BF2CFAA88715}"/>
          </ac:spMkLst>
        </pc:sp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1296993355" sldId="262"/>
        </pc:sldMkLst>
      </pc:sldChg>
      <pc:sldChg chg="addSp delSp modSp new mod">
        <pc:chgData name="Nick Thomas" userId="c70d66d9-7267-4f59-8d9e-6268ec5bdaef" providerId="ADAL" clId="{344CFBA9-8ADF-49B2-8F15-DA010685147D}" dt="2022-02-18T08:26:36.485" v="1815" actId="14100"/>
        <pc:sldMkLst>
          <pc:docMk/>
          <pc:sldMk cId="1571022695" sldId="263"/>
        </pc:sldMkLst>
        <pc:spChg chg="mod">
          <ac:chgData name="Nick Thomas" userId="c70d66d9-7267-4f59-8d9e-6268ec5bdaef" providerId="ADAL" clId="{344CFBA9-8ADF-49B2-8F15-DA010685147D}" dt="2022-02-02T12:47:26.663" v="141" actId="5793"/>
          <ac:spMkLst>
            <pc:docMk/>
            <pc:sldMk cId="1571022695" sldId="263"/>
            <ac:spMk id="2" creationId="{09716976-5D22-4088-8917-648F539D2A70}"/>
          </ac:spMkLst>
        </pc:spChg>
        <pc:spChg chg="del">
          <ac:chgData name="Nick Thomas" userId="c70d66d9-7267-4f59-8d9e-6268ec5bdaef" providerId="ADAL" clId="{344CFBA9-8ADF-49B2-8F15-DA010685147D}" dt="2022-02-02T14:21:14.256" v="649"/>
          <ac:spMkLst>
            <pc:docMk/>
            <pc:sldMk cId="1571022695" sldId="263"/>
            <ac:spMk id="3" creationId="{6ACB23E6-F9D3-45C1-ACCB-89D25B7F3E23}"/>
          </ac:spMkLst>
        </pc:spChg>
        <pc:spChg chg="del">
          <ac:chgData name="Nick Thomas" userId="c70d66d9-7267-4f59-8d9e-6268ec5bdaef" providerId="ADAL" clId="{344CFBA9-8ADF-49B2-8F15-DA010685147D}" dt="2022-02-02T14:27:05.145" v="724" actId="478"/>
          <ac:spMkLst>
            <pc:docMk/>
            <pc:sldMk cId="1571022695" sldId="263"/>
            <ac:spMk id="4" creationId="{C43971AB-9AD8-4EC7-BE69-97E323317A84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5" creationId="{8F1804C8-5400-41A4-A544-2D7E5210EA36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6" creationId="{7F6026BD-46C1-450A-B44E-0637A5FD1AA3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7" creationId="{6685EC95-C086-408F-AC93-6C4CFD8217B6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8" creationId="{572830A2-33BA-4EC7-832E-65904DAB31C8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9" creationId="{D0FD8E60-6638-4F51-8A36-A76377C052F2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10" creationId="{6A2CFC79-5022-45F6-BDB4-C57BBCDD4C0B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11" creationId="{83758549-FB62-4C67-A286-66CEFDA5EAE0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12" creationId="{8473CF75-B72A-4828-A335-0EF16654518E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13" creationId="{6D3EE52C-5819-4CD0-85DC-946AECFFDA4A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14" creationId="{9D485F9E-F027-480F-9F15-16C5930890E2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15" creationId="{074C1C96-C735-4E8C-8036-1B38655132E7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16" creationId="{D98DBE3B-BE73-4485-8871-4C185F54AD0A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17" creationId="{93F63508-3E55-43EA-80E9-EB4C0A0ABADA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18" creationId="{4DC8C909-A3D5-49AD-8AF1-6F5006F89A54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19" creationId="{F12BFC1F-28D8-4AE1-9DA7-82D793CEA3BB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20" creationId="{6CA9DD51-CAD5-4AF2-9D8B-1153DE5F66D4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21" creationId="{F40BA0E7-6116-4430-AC96-D7F0F0809ED2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22" creationId="{2FAA14A1-666E-41DB-9DEB-9DA6B5ADCA54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23" creationId="{A17E60D2-5E6B-497B-A57B-B606D7DA9F84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24" creationId="{D03D7722-0A1D-435A-B8A2-3430AD51600B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25" creationId="{529C4109-055F-4F61-8402-CAEDF24CD474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26" creationId="{2F136B34-F9F4-4928-B027-8422425DE1BB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27" creationId="{A87D29BE-E223-46A9-805A-9BF1B8570B1E}"/>
          </ac:spMkLst>
        </pc:spChg>
        <pc:spChg chg="add del">
          <ac:chgData name="Nick Thomas" userId="c70d66d9-7267-4f59-8d9e-6268ec5bdaef" providerId="ADAL" clId="{344CFBA9-8ADF-49B2-8F15-DA010685147D}" dt="2022-02-02T14:20:34.975" v="648"/>
          <ac:spMkLst>
            <pc:docMk/>
            <pc:sldMk cId="1571022695" sldId="263"/>
            <ac:spMk id="28" creationId="{52635FC0-3C42-489D-8000-1FB8DE9D309C}"/>
          </ac:spMkLst>
        </pc:spChg>
        <pc:spChg chg="add mod">
          <ac:chgData name="Nick Thomas" userId="c70d66d9-7267-4f59-8d9e-6268ec5bdaef" providerId="ADAL" clId="{344CFBA9-8ADF-49B2-8F15-DA010685147D}" dt="2022-02-02T14:27:20.804" v="727" actId="1076"/>
          <ac:spMkLst>
            <pc:docMk/>
            <pc:sldMk cId="1571022695" sldId="263"/>
            <ac:spMk id="45" creationId="{C2A73BC3-AB34-4D18-AD6A-A16ABCFAAA4B}"/>
          </ac:spMkLst>
        </pc:spChg>
        <pc:spChg chg="add mod">
          <ac:chgData name="Nick Thomas" userId="c70d66d9-7267-4f59-8d9e-6268ec5bdaef" providerId="ADAL" clId="{344CFBA9-8ADF-49B2-8F15-DA010685147D}" dt="2022-02-18T08:25:50.335" v="1808" actId="14100"/>
          <ac:spMkLst>
            <pc:docMk/>
            <pc:sldMk cId="1571022695" sldId="263"/>
            <ac:spMk id="46" creationId="{55146E0B-5E7B-47F4-9EE9-ED3F2B239F4F}"/>
          </ac:spMkLst>
        </pc:spChg>
        <pc:spChg chg="add del">
          <ac:chgData name="Nick Thomas" userId="c70d66d9-7267-4f59-8d9e-6268ec5bdaef" providerId="ADAL" clId="{344CFBA9-8ADF-49B2-8F15-DA010685147D}" dt="2022-02-02T14:24:43.090" v="700"/>
          <ac:spMkLst>
            <pc:docMk/>
            <pc:sldMk cId="1571022695" sldId="263"/>
            <ac:spMk id="47" creationId="{D9BBB3F9-0FE0-4FDB-8D06-D52491BC7F6F}"/>
          </ac:spMkLst>
        </pc:spChg>
        <pc:spChg chg="add del">
          <ac:chgData name="Nick Thomas" userId="c70d66d9-7267-4f59-8d9e-6268ec5bdaef" providerId="ADAL" clId="{344CFBA9-8ADF-49B2-8F15-DA010685147D}" dt="2022-02-02T14:24:43.090" v="700"/>
          <ac:spMkLst>
            <pc:docMk/>
            <pc:sldMk cId="1571022695" sldId="263"/>
            <ac:spMk id="48" creationId="{F58628AF-618E-4C84-B596-90EBCB220767}"/>
          </ac:spMkLst>
        </pc:spChg>
        <pc:spChg chg="add del">
          <ac:chgData name="Nick Thomas" userId="c70d66d9-7267-4f59-8d9e-6268ec5bdaef" providerId="ADAL" clId="{344CFBA9-8ADF-49B2-8F15-DA010685147D}" dt="2022-02-02T14:24:43.090" v="700"/>
          <ac:spMkLst>
            <pc:docMk/>
            <pc:sldMk cId="1571022695" sldId="263"/>
            <ac:spMk id="49" creationId="{751FFC1B-1CD0-4231-A2A9-87D3630A7CE5}"/>
          </ac:spMkLst>
        </pc:spChg>
        <pc:spChg chg="add del">
          <ac:chgData name="Nick Thomas" userId="c70d66d9-7267-4f59-8d9e-6268ec5bdaef" providerId="ADAL" clId="{344CFBA9-8ADF-49B2-8F15-DA010685147D}" dt="2022-02-02T14:24:43.090" v="700"/>
          <ac:spMkLst>
            <pc:docMk/>
            <pc:sldMk cId="1571022695" sldId="263"/>
            <ac:spMk id="50" creationId="{67AF9947-35F1-4E06-8EC1-317397913293}"/>
          </ac:spMkLst>
        </pc:spChg>
        <pc:spChg chg="add mod">
          <ac:chgData name="Nick Thomas" userId="c70d66d9-7267-4f59-8d9e-6268ec5bdaef" providerId="ADAL" clId="{344CFBA9-8ADF-49B2-8F15-DA010685147D}" dt="2022-02-18T08:26:36.485" v="1815" actId="14100"/>
          <ac:spMkLst>
            <pc:docMk/>
            <pc:sldMk cId="1571022695" sldId="263"/>
            <ac:spMk id="51" creationId="{731E0353-41AA-46D9-800F-0BC321BC86E1}"/>
          </ac:spMkLst>
        </pc:spChg>
        <pc:spChg chg="add del">
          <ac:chgData name="Nick Thomas" userId="c70d66d9-7267-4f59-8d9e-6268ec5bdaef" providerId="ADAL" clId="{344CFBA9-8ADF-49B2-8F15-DA010685147D}" dt="2022-02-02T14:28:03.506" v="735"/>
          <ac:spMkLst>
            <pc:docMk/>
            <pc:sldMk cId="1571022695" sldId="263"/>
            <ac:spMk id="52" creationId="{C85F0DD2-AFB2-4B68-BD27-B87A38845F27}"/>
          </ac:spMkLst>
        </pc:spChg>
        <pc:spChg chg="add del">
          <ac:chgData name="Nick Thomas" userId="c70d66d9-7267-4f59-8d9e-6268ec5bdaef" providerId="ADAL" clId="{344CFBA9-8ADF-49B2-8F15-DA010685147D}" dt="2022-02-02T14:28:03.506" v="735"/>
          <ac:spMkLst>
            <pc:docMk/>
            <pc:sldMk cId="1571022695" sldId="263"/>
            <ac:spMk id="53" creationId="{52C874BA-CF06-4E4C-93B3-4A6B6FC4B5C8}"/>
          </ac:spMkLst>
        </pc:spChg>
        <pc:spChg chg="add del">
          <ac:chgData name="Nick Thomas" userId="c70d66d9-7267-4f59-8d9e-6268ec5bdaef" providerId="ADAL" clId="{344CFBA9-8ADF-49B2-8F15-DA010685147D}" dt="2022-02-02T14:28:03.506" v="735"/>
          <ac:spMkLst>
            <pc:docMk/>
            <pc:sldMk cId="1571022695" sldId="263"/>
            <ac:spMk id="54" creationId="{40344EC2-FE7F-40FD-9975-0F3289877CF3}"/>
          </ac:spMkLst>
        </pc:spChg>
        <pc:spChg chg="add del">
          <ac:chgData name="Nick Thomas" userId="c70d66d9-7267-4f59-8d9e-6268ec5bdaef" providerId="ADAL" clId="{344CFBA9-8ADF-49B2-8F15-DA010685147D}" dt="2022-02-02T14:28:03.506" v="735"/>
          <ac:spMkLst>
            <pc:docMk/>
            <pc:sldMk cId="1571022695" sldId="263"/>
            <ac:spMk id="55" creationId="{F4E8198A-E0CD-496B-BDAD-9CD6438C104E}"/>
          </ac:spMkLst>
        </pc:spChg>
        <pc:spChg chg="add del">
          <ac:chgData name="Nick Thomas" userId="c70d66d9-7267-4f59-8d9e-6268ec5bdaef" providerId="ADAL" clId="{344CFBA9-8ADF-49B2-8F15-DA010685147D}" dt="2022-02-02T14:28:03.506" v="735"/>
          <ac:spMkLst>
            <pc:docMk/>
            <pc:sldMk cId="1571022695" sldId="263"/>
            <ac:spMk id="56" creationId="{19A3A95A-BEB5-4E3D-9A27-88FCADEB15C5}"/>
          </ac:spMkLst>
        </pc:spChg>
        <pc:spChg chg="add del">
          <ac:chgData name="Nick Thomas" userId="c70d66d9-7267-4f59-8d9e-6268ec5bdaef" providerId="ADAL" clId="{344CFBA9-8ADF-49B2-8F15-DA010685147D}" dt="2022-02-02T14:28:03.506" v="735"/>
          <ac:spMkLst>
            <pc:docMk/>
            <pc:sldMk cId="1571022695" sldId="263"/>
            <ac:spMk id="57" creationId="{2D0D8768-1C13-4D5C-9AC2-C6D71AE51356}"/>
          </ac:spMkLst>
        </pc:spChg>
        <pc:spChg chg="add del">
          <ac:chgData name="Nick Thomas" userId="c70d66d9-7267-4f59-8d9e-6268ec5bdaef" providerId="ADAL" clId="{344CFBA9-8ADF-49B2-8F15-DA010685147D}" dt="2022-02-02T14:28:03.506" v="735"/>
          <ac:spMkLst>
            <pc:docMk/>
            <pc:sldMk cId="1571022695" sldId="263"/>
            <ac:spMk id="58" creationId="{07A6FD22-8C73-4DBB-A715-B52CFAAD7A06}"/>
          </ac:spMkLst>
        </pc:spChg>
        <pc:spChg chg="add del">
          <ac:chgData name="Nick Thomas" userId="c70d66d9-7267-4f59-8d9e-6268ec5bdaef" providerId="ADAL" clId="{344CFBA9-8ADF-49B2-8F15-DA010685147D}" dt="2022-02-02T14:28:03.506" v="735"/>
          <ac:spMkLst>
            <pc:docMk/>
            <pc:sldMk cId="1571022695" sldId="263"/>
            <ac:spMk id="59" creationId="{30F1F4C7-E0B4-4D1B-918E-4FE09BA41BBA}"/>
          </ac:spMkLst>
        </pc:spChg>
        <pc:spChg chg="add del">
          <ac:chgData name="Nick Thomas" userId="c70d66d9-7267-4f59-8d9e-6268ec5bdaef" providerId="ADAL" clId="{344CFBA9-8ADF-49B2-8F15-DA010685147D}" dt="2022-02-02T14:28:03.506" v="735"/>
          <ac:spMkLst>
            <pc:docMk/>
            <pc:sldMk cId="1571022695" sldId="263"/>
            <ac:spMk id="60" creationId="{9A0EAAB0-5A3A-43FB-BEF4-6375FDB3AEB6}"/>
          </ac:spMkLst>
        </pc:spChg>
        <pc:spChg chg="add del">
          <ac:chgData name="Nick Thomas" userId="c70d66d9-7267-4f59-8d9e-6268ec5bdaef" providerId="ADAL" clId="{344CFBA9-8ADF-49B2-8F15-DA010685147D}" dt="2022-02-02T14:28:03.506" v="735"/>
          <ac:spMkLst>
            <pc:docMk/>
            <pc:sldMk cId="1571022695" sldId="263"/>
            <ac:spMk id="61" creationId="{33D0F0CC-ED70-4650-A401-335736936B1C}"/>
          </ac:spMkLst>
        </pc:spChg>
        <pc:picChg chg="add mod">
          <ac:chgData name="Nick Thomas" userId="c70d66d9-7267-4f59-8d9e-6268ec5bdaef" providerId="ADAL" clId="{344CFBA9-8ADF-49B2-8F15-DA010685147D}" dt="2022-02-02T14:27:16.074" v="726" actId="1076"/>
          <ac:picMkLst>
            <pc:docMk/>
            <pc:sldMk cId="1571022695" sldId="263"/>
            <ac:picMk id="30" creationId="{6D9D291E-A747-44A3-88AD-A010ABE852CA}"/>
          </ac:picMkLst>
        </pc:picChg>
        <pc:picChg chg="add mod">
          <ac:chgData name="Nick Thomas" userId="c70d66d9-7267-4f59-8d9e-6268ec5bdaef" providerId="ADAL" clId="{344CFBA9-8ADF-49B2-8F15-DA010685147D}" dt="2022-02-02T14:27:31.378" v="731" actId="1076"/>
          <ac:picMkLst>
            <pc:docMk/>
            <pc:sldMk cId="1571022695" sldId="263"/>
            <ac:picMk id="32" creationId="{AC888E71-B694-42BC-9F21-C52F099B7563}"/>
          </ac:picMkLst>
        </pc:picChg>
        <pc:picChg chg="add mod">
          <ac:chgData name="Nick Thomas" userId="c70d66d9-7267-4f59-8d9e-6268ec5bdaef" providerId="ADAL" clId="{344CFBA9-8ADF-49B2-8F15-DA010685147D}" dt="2022-02-02T14:29:37.502" v="754" actId="14100"/>
          <ac:picMkLst>
            <pc:docMk/>
            <pc:sldMk cId="1571022695" sldId="263"/>
            <ac:picMk id="34" creationId="{295AB3CD-53EB-4077-B669-A457019895D5}"/>
          </ac:picMkLst>
        </pc:picChg>
        <pc:picChg chg="add del mod">
          <ac:chgData name="Nick Thomas" userId="c70d66d9-7267-4f59-8d9e-6268ec5bdaef" providerId="ADAL" clId="{344CFBA9-8ADF-49B2-8F15-DA010685147D}" dt="2022-02-18T08:24:19.753" v="1803" actId="478"/>
          <ac:picMkLst>
            <pc:docMk/>
            <pc:sldMk cId="1571022695" sldId="263"/>
            <ac:picMk id="36" creationId="{638557CC-919F-4D25-9DC7-6D0D69D042D9}"/>
          </ac:picMkLst>
        </pc:picChg>
        <pc:picChg chg="add del mod">
          <ac:chgData name="Nick Thomas" userId="c70d66d9-7267-4f59-8d9e-6268ec5bdaef" providerId="ADAL" clId="{344CFBA9-8ADF-49B2-8F15-DA010685147D}" dt="2022-02-18T08:24:19.753" v="1803" actId="478"/>
          <ac:picMkLst>
            <pc:docMk/>
            <pc:sldMk cId="1571022695" sldId="263"/>
            <ac:picMk id="38" creationId="{2B250198-23B0-436A-843E-18B36D536446}"/>
          </ac:picMkLst>
        </pc:picChg>
        <pc:picChg chg="add del mod">
          <ac:chgData name="Nick Thomas" userId="c70d66d9-7267-4f59-8d9e-6268ec5bdaef" providerId="ADAL" clId="{344CFBA9-8ADF-49B2-8F15-DA010685147D}" dt="2022-02-18T08:24:19.753" v="1803" actId="478"/>
          <ac:picMkLst>
            <pc:docMk/>
            <pc:sldMk cId="1571022695" sldId="263"/>
            <ac:picMk id="40" creationId="{483C5FD0-C537-4E69-9529-AA6EB9F5C6C5}"/>
          </ac:picMkLst>
        </pc:picChg>
        <pc:picChg chg="add del mod">
          <ac:chgData name="Nick Thomas" userId="c70d66d9-7267-4f59-8d9e-6268ec5bdaef" providerId="ADAL" clId="{344CFBA9-8ADF-49B2-8F15-DA010685147D}" dt="2022-02-18T08:24:19.753" v="1803" actId="478"/>
          <ac:picMkLst>
            <pc:docMk/>
            <pc:sldMk cId="1571022695" sldId="263"/>
            <ac:picMk id="42" creationId="{C57B8807-66FD-4F46-904B-85BEA6431E22}"/>
          </ac:picMkLst>
        </pc:picChg>
        <pc:picChg chg="add del mod">
          <ac:chgData name="Nick Thomas" userId="c70d66d9-7267-4f59-8d9e-6268ec5bdaef" providerId="ADAL" clId="{344CFBA9-8ADF-49B2-8F15-DA010685147D}" dt="2022-02-18T08:24:21.859" v="1804" actId="478"/>
          <ac:picMkLst>
            <pc:docMk/>
            <pc:sldMk cId="1571022695" sldId="263"/>
            <ac:picMk id="44" creationId="{7D457441-468C-43A3-A123-2B728705D64C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1732376368" sldId="263"/>
        </pc:sldMkLst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2229621606" sldId="264"/>
        </pc:sldMkLst>
      </pc:sldChg>
      <pc:sldChg chg="modSp new mod">
        <pc:chgData name="Nick Thomas" userId="c70d66d9-7267-4f59-8d9e-6268ec5bdaef" providerId="ADAL" clId="{344CFBA9-8ADF-49B2-8F15-DA010685147D}" dt="2022-02-02T12:47:12.524" v="135" actId="20577"/>
        <pc:sldMkLst>
          <pc:docMk/>
          <pc:sldMk cId="4046871122" sldId="264"/>
        </pc:sldMkLst>
        <pc:spChg chg="mod">
          <ac:chgData name="Nick Thomas" userId="c70d66d9-7267-4f59-8d9e-6268ec5bdaef" providerId="ADAL" clId="{344CFBA9-8ADF-49B2-8F15-DA010685147D}" dt="2022-02-02T12:47:12.524" v="135" actId="20577"/>
          <ac:spMkLst>
            <pc:docMk/>
            <pc:sldMk cId="4046871122" sldId="264"/>
            <ac:spMk id="2" creationId="{9EABEEC0-3789-4DE7-B852-B6F52DACA064}"/>
          </ac:spMkLst>
        </pc:sp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1851691895" sldId="265"/>
        </pc:sldMkLst>
      </pc:sldChg>
      <pc:sldChg chg="addSp delSp modSp new mod">
        <pc:chgData name="Nick Thomas" userId="c70d66d9-7267-4f59-8d9e-6268ec5bdaef" providerId="ADAL" clId="{344CFBA9-8ADF-49B2-8F15-DA010685147D}" dt="2022-02-16T11:13:31.861" v="1666" actId="478"/>
        <pc:sldMkLst>
          <pc:docMk/>
          <pc:sldMk cId="4116728016" sldId="265"/>
        </pc:sldMkLst>
        <pc:spChg chg="mod">
          <ac:chgData name="Nick Thomas" userId="c70d66d9-7267-4f59-8d9e-6268ec5bdaef" providerId="ADAL" clId="{344CFBA9-8ADF-49B2-8F15-DA010685147D}" dt="2022-02-02T12:47:49.654" v="170" actId="20577"/>
          <ac:spMkLst>
            <pc:docMk/>
            <pc:sldMk cId="4116728016" sldId="265"/>
            <ac:spMk id="2" creationId="{8C41F00D-21EE-4033-8978-F08BF6381C5A}"/>
          </ac:spMkLst>
        </pc:spChg>
        <pc:spChg chg="del">
          <ac:chgData name="Nick Thomas" userId="c70d66d9-7267-4f59-8d9e-6268ec5bdaef" providerId="ADAL" clId="{344CFBA9-8ADF-49B2-8F15-DA010685147D}" dt="2022-02-16T11:05:11.478" v="1444"/>
          <ac:spMkLst>
            <pc:docMk/>
            <pc:sldMk cId="4116728016" sldId="265"/>
            <ac:spMk id="3" creationId="{5E29D4B5-E786-4C39-94B5-A9F28D6C002A}"/>
          </ac:spMkLst>
        </pc:spChg>
        <pc:spChg chg="del">
          <ac:chgData name="Nick Thomas" userId="c70d66d9-7267-4f59-8d9e-6268ec5bdaef" providerId="ADAL" clId="{344CFBA9-8ADF-49B2-8F15-DA010685147D}" dt="2022-02-16T11:02:15.681" v="1371"/>
          <ac:spMkLst>
            <pc:docMk/>
            <pc:sldMk cId="4116728016" sldId="265"/>
            <ac:spMk id="4" creationId="{9A9B35B6-2717-4CD2-AB9C-776B7A8C6A6D}"/>
          </ac:spMkLst>
        </pc:spChg>
        <pc:spChg chg="add mod">
          <ac:chgData name="Nick Thomas" userId="c70d66d9-7267-4f59-8d9e-6268ec5bdaef" providerId="ADAL" clId="{344CFBA9-8ADF-49B2-8F15-DA010685147D}" dt="2022-02-16T11:06:43.649" v="1474" actId="207"/>
          <ac:spMkLst>
            <pc:docMk/>
            <pc:sldMk cId="4116728016" sldId="265"/>
            <ac:spMk id="5" creationId="{AF183ABE-D1C7-46FB-B667-67A1ECB9D99E}"/>
          </ac:spMkLst>
        </pc:spChg>
        <pc:spChg chg="add mod">
          <ac:chgData name="Nick Thomas" userId="c70d66d9-7267-4f59-8d9e-6268ec5bdaef" providerId="ADAL" clId="{344CFBA9-8ADF-49B2-8F15-DA010685147D}" dt="2022-02-16T11:06:39.625" v="1473" actId="1076"/>
          <ac:spMkLst>
            <pc:docMk/>
            <pc:sldMk cId="4116728016" sldId="265"/>
            <ac:spMk id="8" creationId="{04CEB4EC-FC0C-4B8B-8347-F895AA7CAB9B}"/>
          </ac:spMkLst>
        </pc:spChg>
        <pc:spChg chg="add del mod">
          <ac:chgData name="Nick Thomas" userId="c70d66d9-7267-4f59-8d9e-6268ec5bdaef" providerId="ADAL" clId="{344CFBA9-8ADF-49B2-8F15-DA010685147D}" dt="2022-02-16T11:13:27.095" v="1664" actId="478"/>
          <ac:spMkLst>
            <pc:docMk/>
            <pc:sldMk cId="4116728016" sldId="265"/>
            <ac:spMk id="9" creationId="{059AD94D-AA94-48B6-A0F0-369407AA3A6E}"/>
          </ac:spMkLst>
        </pc:spChg>
        <pc:spChg chg="add del mod">
          <ac:chgData name="Nick Thomas" userId="c70d66d9-7267-4f59-8d9e-6268ec5bdaef" providerId="ADAL" clId="{344CFBA9-8ADF-49B2-8F15-DA010685147D}" dt="2022-02-16T11:13:29.550" v="1665" actId="478"/>
          <ac:spMkLst>
            <pc:docMk/>
            <pc:sldMk cId="4116728016" sldId="265"/>
            <ac:spMk id="10" creationId="{6665B6D2-65F3-4ABC-AD2F-78F2448C1E60}"/>
          </ac:spMkLst>
        </pc:spChg>
        <pc:spChg chg="add del mod">
          <ac:chgData name="Nick Thomas" userId="c70d66d9-7267-4f59-8d9e-6268ec5bdaef" providerId="ADAL" clId="{344CFBA9-8ADF-49B2-8F15-DA010685147D}" dt="2022-02-16T11:13:31.861" v="1666" actId="478"/>
          <ac:spMkLst>
            <pc:docMk/>
            <pc:sldMk cId="4116728016" sldId="265"/>
            <ac:spMk id="11" creationId="{91E0784C-EE5D-432D-8684-858792EA2F8B}"/>
          </ac:spMkLst>
        </pc:spChg>
        <pc:spChg chg="add del mod">
          <ac:chgData name="Nick Thomas" userId="c70d66d9-7267-4f59-8d9e-6268ec5bdaef" providerId="ADAL" clId="{344CFBA9-8ADF-49B2-8F15-DA010685147D}" dt="2022-02-16T11:13:07.530" v="1657" actId="478"/>
          <ac:spMkLst>
            <pc:docMk/>
            <pc:sldMk cId="4116728016" sldId="265"/>
            <ac:spMk id="12" creationId="{8F9C11E1-AC15-40FC-90BE-E94EBA18CF8F}"/>
          </ac:spMkLst>
        </pc:spChg>
        <pc:spChg chg="add del mod">
          <ac:chgData name="Nick Thomas" userId="c70d66d9-7267-4f59-8d9e-6268ec5bdaef" providerId="ADAL" clId="{344CFBA9-8ADF-49B2-8F15-DA010685147D}" dt="2022-02-16T11:13:19.192" v="1660" actId="478"/>
          <ac:spMkLst>
            <pc:docMk/>
            <pc:sldMk cId="4116728016" sldId="265"/>
            <ac:spMk id="24" creationId="{7AABB728-0C8D-45C9-963E-75865AEE030F}"/>
          </ac:spMkLst>
        </pc:spChg>
        <pc:picChg chg="add mod">
          <ac:chgData name="Nick Thomas" userId="c70d66d9-7267-4f59-8d9e-6268ec5bdaef" providerId="ADAL" clId="{344CFBA9-8ADF-49B2-8F15-DA010685147D}" dt="2022-02-16T11:06:12.979" v="1448" actId="1076"/>
          <ac:picMkLst>
            <pc:docMk/>
            <pc:sldMk cId="4116728016" sldId="265"/>
            <ac:picMk id="7" creationId="{2FB06535-5246-4091-BC3F-F5CD3A0F2AC8}"/>
          </ac:picMkLst>
        </pc:picChg>
        <pc:cxnChg chg="add del mod">
          <ac:chgData name="Nick Thomas" userId="c70d66d9-7267-4f59-8d9e-6268ec5bdaef" providerId="ADAL" clId="{344CFBA9-8ADF-49B2-8F15-DA010685147D}" dt="2022-02-16T11:13:14.653" v="1659" actId="478"/>
          <ac:cxnSpMkLst>
            <pc:docMk/>
            <pc:sldMk cId="4116728016" sldId="265"/>
            <ac:cxnSpMk id="14" creationId="{5CE010BE-385C-49C2-AE55-3D0A34DDC99C}"/>
          </ac:cxnSpMkLst>
        </pc:cxnChg>
        <pc:cxnChg chg="add del mod">
          <ac:chgData name="Nick Thomas" userId="c70d66d9-7267-4f59-8d9e-6268ec5bdaef" providerId="ADAL" clId="{344CFBA9-8ADF-49B2-8F15-DA010685147D}" dt="2022-02-16T11:13:07.530" v="1657" actId="478"/>
          <ac:cxnSpMkLst>
            <pc:docMk/>
            <pc:sldMk cId="4116728016" sldId="265"/>
            <ac:cxnSpMk id="15" creationId="{1BFF30EA-358B-42B4-BBB8-FCD0BECAC5CD}"/>
          </ac:cxnSpMkLst>
        </pc:cxnChg>
        <pc:cxnChg chg="add del mod">
          <ac:chgData name="Nick Thomas" userId="c70d66d9-7267-4f59-8d9e-6268ec5bdaef" providerId="ADAL" clId="{344CFBA9-8ADF-49B2-8F15-DA010685147D}" dt="2022-02-16T11:13:24.440" v="1663" actId="478"/>
          <ac:cxnSpMkLst>
            <pc:docMk/>
            <pc:sldMk cId="4116728016" sldId="265"/>
            <ac:cxnSpMk id="18" creationId="{B45BECA0-7AAA-487C-8043-5FC44FF52B60}"/>
          </ac:cxnSpMkLst>
        </pc:cxnChg>
        <pc:cxnChg chg="add del mod">
          <ac:chgData name="Nick Thomas" userId="c70d66d9-7267-4f59-8d9e-6268ec5bdaef" providerId="ADAL" clId="{344CFBA9-8ADF-49B2-8F15-DA010685147D}" dt="2022-02-16T11:13:22.882" v="1662" actId="478"/>
          <ac:cxnSpMkLst>
            <pc:docMk/>
            <pc:sldMk cId="4116728016" sldId="265"/>
            <ac:cxnSpMk id="21" creationId="{689F3713-F012-4773-A32A-F0C6EC8344EB}"/>
          </ac:cxnSpMkLst>
        </pc:cxnChg>
        <pc:cxnChg chg="add del mod">
          <ac:chgData name="Nick Thomas" userId="c70d66d9-7267-4f59-8d9e-6268ec5bdaef" providerId="ADAL" clId="{344CFBA9-8ADF-49B2-8F15-DA010685147D}" dt="2022-02-16T11:13:21.385" v="1661" actId="478"/>
          <ac:cxnSpMkLst>
            <pc:docMk/>
            <pc:sldMk cId="4116728016" sldId="265"/>
            <ac:cxnSpMk id="25" creationId="{4951008D-C024-40E6-A055-95E617B27DE6}"/>
          </ac:cxnSpMkLst>
        </pc:cxn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817789188" sldId="266"/>
        </pc:sldMkLst>
      </pc:sldChg>
      <pc:sldChg chg="addSp delSp modSp new mod">
        <pc:chgData name="Nick Thomas" userId="c70d66d9-7267-4f59-8d9e-6268ec5bdaef" providerId="ADAL" clId="{344CFBA9-8ADF-49B2-8F15-DA010685147D}" dt="2022-02-16T11:14:49.507" v="1669" actId="962"/>
        <pc:sldMkLst>
          <pc:docMk/>
          <pc:sldMk cId="849056575" sldId="266"/>
        </pc:sldMkLst>
        <pc:spChg chg="mod">
          <ac:chgData name="Nick Thomas" userId="c70d66d9-7267-4f59-8d9e-6268ec5bdaef" providerId="ADAL" clId="{344CFBA9-8ADF-49B2-8F15-DA010685147D}" dt="2022-02-02T12:51:09.876" v="191" actId="20577"/>
          <ac:spMkLst>
            <pc:docMk/>
            <pc:sldMk cId="849056575" sldId="266"/>
            <ac:spMk id="2" creationId="{E7CF521A-5358-4E15-8048-1ADCE4752934}"/>
          </ac:spMkLst>
        </pc:spChg>
        <pc:spChg chg="del">
          <ac:chgData name="Nick Thomas" userId="c70d66d9-7267-4f59-8d9e-6268ec5bdaef" providerId="ADAL" clId="{344CFBA9-8ADF-49B2-8F15-DA010685147D}" dt="2022-02-16T11:14:48.369" v="1667"/>
          <ac:spMkLst>
            <pc:docMk/>
            <pc:sldMk cId="849056575" sldId="266"/>
            <ac:spMk id="3" creationId="{BB691763-114F-433C-A2CA-7239E74325FC}"/>
          </ac:spMkLst>
        </pc:spChg>
        <pc:picChg chg="add mod">
          <ac:chgData name="Nick Thomas" userId="c70d66d9-7267-4f59-8d9e-6268ec5bdaef" providerId="ADAL" clId="{344CFBA9-8ADF-49B2-8F15-DA010685147D}" dt="2022-02-16T11:14:49.507" v="1669" actId="962"/>
          <ac:picMkLst>
            <pc:docMk/>
            <pc:sldMk cId="849056575" sldId="266"/>
            <ac:picMk id="6" creationId="{B3D5E0C1-0AB9-45FF-A502-945C88EE7E4B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1256057193" sldId="267"/>
        </pc:sldMkLst>
      </pc:sldChg>
      <pc:sldChg chg="addSp delSp modSp new mod">
        <pc:chgData name="Nick Thomas" userId="c70d66d9-7267-4f59-8d9e-6268ec5bdaef" providerId="ADAL" clId="{344CFBA9-8ADF-49B2-8F15-DA010685147D}" dt="2022-02-16T11:23:10.188" v="1751" actId="27636"/>
        <pc:sldMkLst>
          <pc:docMk/>
          <pc:sldMk cId="2495543766" sldId="267"/>
        </pc:sldMkLst>
        <pc:spChg chg="mod">
          <ac:chgData name="Nick Thomas" userId="c70d66d9-7267-4f59-8d9e-6268ec5bdaef" providerId="ADAL" clId="{344CFBA9-8ADF-49B2-8F15-DA010685147D}" dt="2022-02-02T12:51:48.756" v="222" actId="20577"/>
          <ac:spMkLst>
            <pc:docMk/>
            <pc:sldMk cId="2495543766" sldId="267"/>
            <ac:spMk id="2" creationId="{5063E4DA-E089-47F1-B6E2-22E45F58BE12}"/>
          </ac:spMkLst>
        </pc:spChg>
        <pc:spChg chg="del mod">
          <ac:chgData name="Nick Thomas" userId="c70d66d9-7267-4f59-8d9e-6268ec5bdaef" providerId="ADAL" clId="{344CFBA9-8ADF-49B2-8F15-DA010685147D}" dt="2022-02-16T11:19:44.098" v="1672"/>
          <ac:spMkLst>
            <pc:docMk/>
            <pc:sldMk cId="2495543766" sldId="267"/>
            <ac:spMk id="3" creationId="{7C795B77-C0FF-424F-9C02-15A077B6DC62}"/>
          </ac:spMkLst>
        </pc:spChg>
        <pc:spChg chg="mod">
          <ac:chgData name="Nick Thomas" userId="c70d66d9-7267-4f59-8d9e-6268ec5bdaef" providerId="ADAL" clId="{344CFBA9-8ADF-49B2-8F15-DA010685147D}" dt="2022-02-16T11:23:10.188" v="1751" actId="27636"/>
          <ac:spMkLst>
            <pc:docMk/>
            <pc:sldMk cId="2495543766" sldId="267"/>
            <ac:spMk id="4" creationId="{0C304178-4130-4624-8C7A-FF06A1ADCAA4}"/>
          </ac:spMkLst>
        </pc:spChg>
        <pc:spChg chg="add del">
          <ac:chgData name="Nick Thomas" userId="c70d66d9-7267-4f59-8d9e-6268ec5bdaef" providerId="ADAL" clId="{344CFBA9-8ADF-49B2-8F15-DA010685147D}" dt="2022-02-16T11:22:08.678" v="1680"/>
          <ac:spMkLst>
            <pc:docMk/>
            <pc:sldMk cId="2495543766" sldId="267"/>
            <ac:spMk id="7" creationId="{0112C366-6423-4F42-97B4-2F12EBEB2B53}"/>
          </ac:spMkLst>
        </pc:spChg>
        <pc:spChg chg="add del">
          <ac:chgData name="Nick Thomas" userId="c70d66d9-7267-4f59-8d9e-6268ec5bdaef" providerId="ADAL" clId="{344CFBA9-8ADF-49B2-8F15-DA010685147D}" dt="2022-02-16T11:22:12.048" v="1682"/>
          <ac:spMkLst>
            <pc:docMk/>
            <pc:sldMk cId="2495543766" sldId="267"/>
            <ac:spMk id="8" creationId="{695EB029-5CD9-43B6-B06C-7A6B9D9FBD3E}"/>
          </ac:spMkLst>
        </pc:spChg>
        <pc:picChg chg="add mod">
          <ac:chgData name="Nick Thomas" userId="c70d66d9-7267-4f59-8d9e-6268ec5bdaef" providerId="ADAL" clId="{344CFBA9-8ADF-49B2-8F15-DA010685147D}" dt="2022-02-16T11:19:45.318" v="1674" actId="962"/>
          <ac:picMkLst>
            <pc:docMk/>
            <pc:sldMk cId="2495543766" sldId="267"/>
            <ac:picMk id="6" creationId="{A6D8B65E-785D-4AC0-B3F0-FC15AC144163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62886096" sldId="268"/>
        </pc:sldMkLst>
      </pc:sldChg>
      <pc:sldChg chg="addSp delSp modSp new mod">
        <pc:chgData name="Nick Thomas" userId="c70d66d9-7267-4f59-8d9e-6268ec5bdaef" providerId="ADAL" clId="{344CFBA9-8ADF-49B2-8F15-DA010685147D}" dt="2022-02-16T11:28:19.405" v="1799" actId="1076"/>
        <pc:sldMkLst>
          <pc:docMk/>
          <pc:sldMk cId="112992471" sldId="268"/>
        </pc:sldMkLst>
        <pc:spChg chg="mod">
          <ac:chgData name="Nick Thomas" userId="c70d66d9-7267-4f59-8d9e-6268ec5bdaef" providerId="ADAL" clId="{344CFBA9-8ADF-49B2-8F15-DA010685147D}" dt="2022-02-16T11:26:02.998" v="1755" actId="313"/>
          <ac:spMkLst>
            <pc:docMk/>
            <pc:sldMk cId="112992471" sldId="268"/>
            <ac:spMk id="2" creationId="{E243508A-F26E-4A71-AE8D-BC02D13F65B2}"/>
          </ac:spMkLst>
        </pc:spChg>
        <pc:spChg chg="del">
          <ac:chgData name="Nick Thomas" userId="c70d66d9-7267-4f59-8d9e-6268ec5bdaef" providerId="ADAL" clId="{344CFBA9-8ADF-49B2-8F15-DA010685147D}" dt="2022-02-16T11:25:59.985" v="1752"/>
          <ac:spMkLst>
            <pc:docMk/>
            <pc:sldMk cId="112992471" sldId="268"/>
            <ac:spMk id="3" creationId="{21F6A530-C3D8-4FB9-8FA1-722D98C51DB2}"/>
          </ac:spMkLst>
        </pc:spChg>
        <pc:spChg chg="add del mod">
          <ac:chgData name="Nick Thomas" userId="c70d66d9-7267-4f59-8d9e-6268ec5bdaef" providerId="ADAL" clId="{344CFBA9-8ADF-49B2-8F15-DA010685147D}" dt="2022-02-16T11:28:19.405" v="1799" actId="1076"/>
          <ac:spMkLst>
            <pc:docMk/>
            <pc:sldMk cId="112992471" sldId="268"/>
            <ac:spMk id="4" creationId="{950DE8CF-543A-414E-B3E7-87E3F0444CFD}"/>
          </ac:spMkLst>
        </pc:spChg>
        <pc:spChg chg="add del mod">
          <ac:chgData name="Nick Thomas" userId="c70d66d9-7267-4f59-8d9e-6268ec5bdaef" providerId="ADAL" clId="{344CFBA9-8ADF-49B2-8F15-DA010685147D}" dt="2022-02-16T11:27:35.274" v="1763"/>
          <ac:spMkLst>
            <pc:docMk/>
            <pc:sldMk cId="112992471" sldId="268"/>
            <ac:spMk id="9" creationId="{3032205A-1551-461E-AE07-AB1308D92A50}"/>
          </ac:spMkLst>
        </pc:spChg>
        <pc:picChg chg="add mod">
          <ac:chgData name="Nick Thomas" userId="c70d66d9-7267-4f59-8d9e-6268ec5bdaef" providerId="ADAL" clId="{344CFBA9-8ADF-49B2-8F15-DA010685147D}" dt="2022-02-16T11:28:12.326" v="1797" actId="1076"/>
          <ac:picMkLst>
            <pc:docMk/>
            <pc:sldMk cId="112992471" sldId="268"/>
            <ac:picMk id="6" creationId="{E344FCFE-3F45-4163-8F1A-BE3594D9B233}"/>
          </ac:picMkLst>
        </pc:picChg>
        <pc:picChg chg="add mod">
          <ac:chgData name="Nick Thomas" userId="c70d66d9-7267-4f59-8d9e-6268ec5bdaef" providerId="ADAL" clId="{344CFBA9-8ADF-49B2-8F15-DA010685147D}" dt="2022-02-16T11:28:14.129" v="1798" actId="1076"/>
          <ac:picMkLst>
            <pc:docMk/>
            <pc:sldMk cId="112992471" sldId="268"/>
            <ac:picMk id="8" creationId="{203C011A-870D-416C-B2F3-4EFF4B61654F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1523475605" sldId="269"/>
        </pc:sldMkLst>
      </pc:sldChg>
      <pc:sldChg chg="modSp new del mod">
        <pc:chgData name="Nick Thomas" userId="c70d66d9-7267-4f59-8d9e-6268ec5bdaef" providerId="ADAL" clId="{344CFBA9-8ADF-49B2-8F15-DA010685147D}" dt="2022-02-16T11:28:36.988" v="1800" actId="47"/>
        <pc:sldMkLst>
          <pc:docMk/>
          <pc:sldMk cId="2094235633" sldId="269"/>
        </pc:sldMkLst>
        <pc:spChg chg="mod">
          <ac:chgData name="Nick Thomas" userId="c70d66d9-7267-4f59-8d9e-6268ec5bdaef" providerId="ADAL" clId="{344CFBA9-8ADF-49B2-8F15-DA010685147D}" dt="2022-02-02T12:53:22.821" v="291" actId="20577"/>
          <ac:spMkLst>
            <pc:docMk/>
            <pc:sldMk cId="2094235633" sldId="269"/>
            <ac:spMk id="2" creationId="{1EC367C2-C62A-42CF-B5CD-90CC12326FB6}"/>
          </ac:spMkLst>
        </pc:sp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1158513081" sldId="270"/>
        </pc:sldMkLst>
      </pc:sldChg>
      <pc:sldChg chg="modSp new mod">
        <pc:chgData name="Nick Thomas" userId="c70d66d9-7267-4f59-8d9e-6268ec5bdaef" providerId="ADAL" clId="{344CFBA9-8ADF-49B2-8F15-DA010685147D}" dt="2022-02-02T13:47:51.700" v="318" actId="20577"/>
        <pc:sldMkLst>
          <pc:docMk/>
          <pc:sldMk cId="3780422622" sldId="270"/>
        </pc:sldMkLst>
        <pc:spChg chg="mod">
          <ac:chgData name="Nick Thomas" userId="c70d66d9-7267-4f59-8d9e-6268ec5bdaef" providerId="ADAL" clId="{344CFBA9-8ADF-49B2-8F15-DA010685147D}" dt="2022-02-02T13:47:51.700" v="318" actId="20577"/>
          <ac:spMkLst>
            <pc:docMk/>
            <pc:sldMk cId="3780422622" sldId="270"/>
            <ac:spMk id="2" creationId="{7014C5D5-842F-4789-8778-127C3AC1A221}"/>
          </ac:spMkLst>
        </pc:spChg>
      </pc:sldChg>
      <pc:sldChg chg="addSp delSp modSp new mod">
        <pc:chgData name="Nick Thomas" userId="c70d66d9-7267-4f59-8d9e-6268ec5bdaef" providerId="ADAL" clId="{344CFBA9-8ADF-49B2-8F15-DA010685147D}" dt="2022-02-02T13:56:16.411" v="628" actId="313"/>
        <pc:sldMkLst>
          <pc:docMk/>
          <pc:sldMk cId="949168144" sldId="271"/>
        </pc:sldMkLst>
        <pc:spChg chg="del">
          <ac:chgData name="Nick Thomas" userId="c70d66d9-7267-4f59-8d9e-6268ec5bdaef" providerId="ADAL" clId="{344CFBA9-8ADF-49B2-8F15-DA010685147D}" dt="2022-02-02T13:53:09.506" v="320"/>
          <ac:spMkLst>
            <pc:docMk/>
            <pc:sldMk cId="949168144" sldId="271"/>
            <ac:spMk id="3" creationId="{5E15CC7D-E88E-40BE-9C67-B79ED4DEB397}"/>
          </ac:spMkLst>
        </pc:spChg>
        <pc:spChg chg="mod">
          <ac:chgData name="Nick Thomas" userId="c70d66d9-7267-4f59-8d9e-6268ec5bdaef" providerId="ADAL" clId="{344CFBA9-8ADF-49B2-8F15-DA010685147D}" dt="2022-02-02T13:56:16.411" v="628" actId="313"/>
          <ac:spMkLst>
            <pc:docMk/>
            <pc:sldMk cId="949168144" sldId="271"/>
            <ac:spMk id="4" creationId="{9F08F83C-E2A9-4D92-8706-E6531B501E25}"/>
          </ac:spMkLst>
        </pc:spChg>
        <pc:picChg chg="add mod">
          <ac:chgData name="Nick Thomas" userId="c70d66d9-7267-4f59-8d9e-6268ec5bdaef" providerId="ADAL" clId="{344CFBA9-8ADF-49B2-8F15-DA010685147D}" dt="2022-02-02T13:53:42.091" v="330" actId="1076"/>
          <ac:picMkLst>
            <pc:docMk/>
            <pc:sldMk cId="949168144" sldId="271"/>
            <ac:picMk id="6" creationId="{0E8FFF73-BECE-48D6-B6BB-C5E11DD3CFC8}"/>
          </ac:picMkLst>
        </pc:picChg>
        <pc:picChg chg="add mod">
          <ac:chgData name="Nick Thomas" userId="c70d66d9-7267-4f59-8d9e-6268ec5bdaef" providerId="ADAL" clId="{344CFBA9-8ADF-49B2-8F15-DA010685147D}" dt="2022-02-02T13:53:37.874" v="329" actId="1076"/>
          <ac:picMkLst>
            <pc:docMk/>
            <pc:sldMk cId="949168144" sldId="271"/>
            <ac:picMk id="8" creationId="{B673B4DB-F890-4096-B932-A2EE06415E5D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1734149320" sldId="271"/>
        </pc:sldMkLst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2022612501" sldId="272"/>
        </pc:sldMkLst>
      </pc:sldChg>
      <pc:sldChg chg="modSp new del mod">
        <pc:chgData name="Nick Thomas" userId="c70d66d9-7267-4f59-8d9e-6268ec5bdaef" providerId="ADAL" clId="{344CFBA9-8ADF-49B2-8F15-DA010685147D}" dt="2022-02-02T14:00:54.268" v="644" actId="47"/>
        <pc:sldMkLst>
          <pc:docMk/>
          <pc:sldMk cId="4265258193" sldId="272"/>
        </pc:sldMkLst>
        <pc:spChg chg="mod">
          <ac:chgData name="Nick Thomas" userId="c70d66d9-7267-4f59-8d9e-6268ec5bdaef" providerId="ADAL" clId="{344CFBA9-8ADF-49B2-8F15-DA010685147D}" dt="2022-02-02T14:00:44.616" v="643" actId="6549"/>
          <ac:spMkLst>
            <pc:docMk/>
            <pc:sldMk cId="4265258193" sldId="272"/>
            <ac:spMk id="3" creationId="{615F1172-48E0-4210-900A-212E87D9D843}"/>
          </ac:spMkLst>
        </pc:spChg>
      </pc:sldChg>
      <pc:sldChg chg="modSp new mod">
        <pc:chgData name="Nick Thomas" userId="c70d66d9-7267-4f59-8d9e-6268ec5bdaef" providerId="ADAL" clId="{344CFBA9-8ADF-49B2-8F15-DA010685147D}" dt="2022-02-02T14:01:11.494" v="646"/>
        <pc:sldMkLst>
          <pc:docMk/>
          <pc:sldMk cId="4290531175" sldId="272"/>
        </pc:sldMkLst>
        <pc:spChg chg="mod">
          <ac:chgData name="Nick Thomas" userId="c70d66d9-7267-4f59-8d9e-6268ec5bdaef" providerId="ADAL" clId="{344CFBA9-8ADF-49B2-8F15-DA010685147D}" dt="2022-02-02T14:01:11.494" v="646"/>
          <ac:spMkLst>
            <pc:docMk/>
            <pc:sldMk cId="4290531175" sldId="272"/>
            <ac:spMk id="3" creationId="{4299329D-82CE-4980-BFA8-34E71FEBA516}"/>
          </ac:spMkLst>
        </pc:spChg>
      </pc:sldChg>
      <pc:sldChg chg="addSp delSp modSp new mod modNotesTx">
        <pc:chgData name="Nick Thomas" userId="c70d66d9-7267-4f59-8d9e-6268ec5bdaef" providerId="ADAL" clId="{344CFBA9-8ADF-49B2-8F15-DA010685147D}" dt="2022-02-02T14:47:53.477" v="979"/>
        <pc:sldMkLst>
          <pc:docMk/>
          <pc:sldMk cId="843111043" sldId="273"/>
        </pc:sldMkLst>
        <pc:spChg chg="mod">
          <ac:chgData name="Nick Thomas" userId="c70d66d9-7267-4f59-8d9e-6268ec5bdaef" providerId="ADAL" clId="{344CFBA9-8ADF-49B2-8F15-DA010685147D}" dt="2022-02-02T14:30:02.719" v="762" actId="20577"/>
          <ac:spMkLst>
            <pc:docMk/>
            <pc:sldMk cId="843111043" sldId="273"/>
            <ac:spMk id="2" creationId="{887CA672-8EEC-4E9F-BECC-AEF74AE11667}"/>
          </ac:spMkLst>
        </pc:spChg>
        <pc:spChg chg="del">
          <ac:chgData name="Nick Thomas" userId="c70d66d9-7267-4f59-8d9e-6268ec5bdaef" providerId="ADAL" clId="{344CFBA9-8ADF-49B2-8F15-DA010685147D}" dt="2022-02-02T14:29:57.282" v="756" actId="478"/>
          <ac:spMkLst>
            <pc:docMk/>
            <pc:sldMk cId="843111043" sldId="273"/>
            <ac:spMk id="3" creationId="{458637A6-40B6-483E-ACAA-88B32C9AE015}"/>
          </ac:spMkLst>
        </pc:spChg>
        <pc:spChg chg="mod">
          <ac:chgData name="Nick Thomas" userId="c70d66d9-7267-4f59-8d9e-6268ec5bdaef" providerId="ADAL" clId="{344CFBA9-8ADF-49B2-8F15-DA010685147D}" dt="2022-02-02T14:47:50.945" v="978" actId="20577"/>
          <ac:spMkLst>
            <pc:docMk/>
            <pc:sldMk cId="843111043" sldId="273"/>
            <ac:spMk id="4" creationId="{463319E7-0BFE-4D71-9CFF-928B0A1D19FC}"/>
          </ac:spMkLst>
        </pc:spChg>
        <pc:spChg chg="add mod">
          <ac:chgData name="Nick Thomas" userId="c70d66d9-7267-4f59-8d9e-6268ec5bdaef" providerId="ADAL" clId="{344CFBA9-8ADF-49B2-8F15-DA010685147D}" dt="2022-02-02T14:30:28.120" v="780" actId="20577"/>
          <ac:spMkLst>
            <pc:docMk/>
            <pc:sldMk cId="843111043" sldId="273"/>
            <ac:spMk id="10" creationId="{61495051-A49D-4398-BD32-C0108359BE96}"/>
          </ac:spMkLst>
        </pc:spChg>
        <pc:spChg chg="add mod">
          <ac:chgData name="Nick Thomas" userId="c70d66d9-7267-4f59-8d9e-6268ec5bdaef" providerId="ADAL" clId="{344CFBA9-8ADF-49B2-8F15-DA010685147D}" dt="2022-02-02T14:33:10.827" v="872" actId="20577"/>
          <ac:spMkLst>
            <pc:docMk/>
            <pc:sldMk cId="843111043" sldId="273"/>
            <ac:spMk id="11" creationId="{16E756DE-B981-4B1F-A65A-F328356129A9}"/>
          </ac:spMkLst>
        </pc:spChg>
        <pc:picChg chg="add mod">
          <ac:chgData name="Nick Thomas" userId="c70d66d9-7267-4f59-8d9e-6268ec5bdaef" providerId="ADAL" clId="{344CFBA9-8ADF-49B2-8F15-DA010685147D}" dt="2022-02-02T14:31:52.439" v="801" actId="14100"/>
          <ac:picMkLst>
            <pc:docMk/>
            <pc:sldMk cId="843111043" sldId="273"/>
            <ac:picMk id="5" creationId="{BAD2E520-7C87-4BB6-A5BB-6542A69AF1A2}"/>
          </ac:picMkLst>
        </pc:picChg>
        <pc:picChg chg="add mod">
          <ac:chgData name="Nick Thomas" userId="c70d66d9-7267-4f59-8d9e-6268ec5bdaef" providerId="ADAL" clId="{344CFBA9-8ADF-49B2-8F15-DA010685147D}" dt="2022-02-02T14:31:58.108" v="802" actId="1076"/>
          <ac:picMkLst>
            <pc:docMk/>
            <pc:sldMk cId="843111043" sldId="273"/>
            <ac:picMk id="6" creationId="{8AF357E0-AA58-481B-8278-AEB279E999AB}"/>
          </ac:picMkLst>
        </pc:picChg>
        <pc:picChg chg="add mod">
          <ac:chgData name="Nick Thomas" userId="c70d66d9-7267-4f59-8d9e-6268ec5bdaef" providerId="ADAL" clId="{344CFBA9-8ADF-49B2-8F15-DA010685147D}" dt="2022-02-02T14:31:58.108" v="802" actId="1076"/>
          <ac:picMkLst>
            <pc:docMk/>
            <pc:sldMk cId="843111043" sldId="273"/>
            <ac:picMk id="7" creationId="{2889335E-E8BC-4F43-A1EA-16DF39186A8F}"/>
          </ac:picMkLst>
        </pc:picChg>
        <pc:picChg chg="add mod">
          <ac:chgData name="Nick Thomas" userId="c70d66d9-7267-4f59-8d9e-6268ec5bdaef" providerId="ADAL" clId="{344CFBA9-8ADF-49B2-8F15-DA010685147D}" dt="2022-02-02T14:31:58.108" v="802" actId="1076"/>
          <ac:picMkLst>
            <pc:docMk/>
            <pc:sldMk cId="843111043" sldId="273"/>
            <ac:picMk id="8" creationId="{73C21271-2848-42E2-9FD5-80FA12A13B00}"/>
          </ac:picMkLst>
        </pc:picChg>
        <pc:picChg chg="add mod">
          <ac:chgData name="Nick Thomas" userId="c70d66d9-7267-4f59-8d9e-6268ec5bdaef" providerId="ADAL" clId="{344CFBA9-8ADF-49B2-8F15-DA010685147D}" dt="2022-02-02T14:31:32.891" v="797" actId="1076"/>
          <ac:picMkLst>
            <pc:docMk/>
            <pc:sldMk cId="843111043" sldId="273"/>
            <ac:picMk id="9" creationId="{F9A4C727-6721-4D97-B89E-FCC46048A32A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2822127030" sldId="273"/>
        </pc:sldMkLst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2319744518" sldId="274"/>
        </pc:sldMkLst>
      </pc:sldChg>
      <pc:sldChg chg="addSp delSp modSp add mod ord">
        <pc:chgData name="Nick Thomas" userId="c70d66d9-7267-4f59-8d9e-6268ec5bdaef" providerId="ADAL" clId="{344CFBA9-8ADF-49B2-8F15-DA010685147D}" dt="2022-02-16T09:48:26.183" v="1030"/>
        <pc:sldMkLst>
          <pc:docMk/>
          <pc:sldMk cId="2501630972" sldId="274"/>
        </pc:sldMkLst>
        <pc:spChg chg="mod">
          <ac:chgData name="Nick Thomas" userId="c70d66d9-7267-4f59-8d9e-6268ec5bdaef" providerId="ADAL" clId="{344CFBA9-8ADF-49B2-8F15-DA010685147D}" dt="2022-02-16T09:47:31.214" v="1013" actId="1076"/>
          <ac:spMkLst>
            <pc:docMk/>
            <pc:sldMk cId="2501630972" sldId="274"/>
            <ac:spMk id="2" creationId="{CA815908-3B8D-4865-9F9A-18CAADE79A8D}"/>
          </ac:spMkLst>
        </pc:spChg>
        <pc:spChg chg="del">
          <ac:chgData name="Nick Thomas" userId="c70d66d9-7267-4f59-8d9e-6268ec5bdaef" providerId="ADAL" clId="{344CFBA9-8ADF-49B2-8F15-DA010685147D}" dt="2022-02-16T09:46:51.087" v="1004" actId="478"/>
          <ac:spMkLst>
            <pc:docMk/>
            <pc:sldMk cId="2501630972" sldId="274"/>
            <ac:spMk id="4" creationId="{BF496B02-D58A-4AB5-96D5-8082CA80A7F0}"/>
          </ac:spMkLst>
        </pc:spChg>
        <pc:spChg chg="add del mod">
          <ac:chgData name="Nick Thomas" userId="c70d66d9-7267-4f59-8d9e-6268ec5bdaef" providerId="ADAL" clId="{344CFBA9-8ADF-49B2-8F15-DA010685147D}" dt="2022-02-16T09:46:42.631" v="1003" actId="478"/>
          <ac:spMkLst>
            <pc:docMk/>
            <pc:sldMk cId="2501630972" sldId="274"/>
            <ac:spMk id="5" creationId="{BF800BFF-18C8-46B7-B380-E893DE316962}"/>
          </ac:spMkLst>
        </pc:spChg>
        <pc:spChg chg="add mod">
          <ac:chgData name="Nick Thomas" userId="c70d66d9-7267-4f59-8d9e-6268ec5bdaef" providerId="ADAL" clId="{344CFBA9-8ADF-49B2-8F15-DA010685147D}" dt="2022-02-16T09:47:44.339" v="1016" actId="14100"/>
          <ac:spMkLst>
            <pc:docMk/>
            <pc:sldMk cId="2501630972" sldId="274"/>
            <ac:spMk id="7" creationId="{1B43052D-2DE3-4664-8FD9-5777EE73FBB2}"/>
          </ac:spMkLst>
        </pc:spChg>
        <pc:spChg chg="add mod">
          <ac:chgData name="Nick Thomas" userId="c70d66d9-7267-4f59-8d9e-6268ec5bdaef" providerId="ADAL" clId="{344CFBA9-8ADF-49B2-8F15-DA010685147D}" dt="2022-02-16T09:48:10.760" v="1028" actId="14100"/>
          <ac:spMkLst>
            <pc:docMk/>
            <pc:sldMk cId="2501630972" sldId="274"/>
            <ac:spMk id="11" creationId="{3ED48D3A-1A85-4122-AC4C-51913D503033}"/>
          </ac:spMkLst>
        </pc:spChg>
        <pc:spChg chg="add mod">
          <ac:chgData name="Nick Thomas" userId="c70d66d9-7267-4f59-8d9e-6268ec5bdaef" providerId="ADAL" clId="{344CFBA9-8ADF-49B2-8F15-DA010685147D}" dt="2022-02-16T09:48:05.460" v="1026" actId="14100"/>
          <ac:spMkLst>
            <pc:docMk/>
            <pc:sldMk cId="2501630972" sldId="274"/>
            <ac:spMk id="12" creationId="{F743C151-F6A7-40FF-B3A6-15F7B1E4E69A}"/>
          </ac:spMkLst>
        </pc:spChg>
        <pc:spChg chg="add mod">
          <ac:chgData name="Nick Thomas" userId="c70d66d9-7267-4f59-8d9e-6268ec5bdaef" providerId="ADAL" clId="{344CFBA9-8ADF-49B2-8F15-DA010685147D}" dt="2022-02-16T09:47:57.359" v="1022" actId="1076"/>
          <ac:spMkLst>
            <pc:docMk/>
            <pc:sldMk cId="2501630972" sldId="274"/>
            <ac:spMk id="13" creationId="{27FE52B4-D044-42C0-BF3A-53EB23F9A9C8}"/>
          </ac:spMkLst>
        </pc:spChg>
        <pc:picChg chg="del">
          <ac:chgData name="Nick Thomas" userId="c70d66d9-7267-4f59-8d9e-6268ec5bdaef" providerId="ADAL" clId="{344CFBA9-8ADF-49B2-8F15-DA010685147D}" dt="2022-02-16T09:46:23.393" v="999" actId="478"/>
          <ac:picMkLst>
            <pc:docMk/>
            <pc:sldMk cId="2501630972" sldId="274"/>
            <ac:picMk id="6" creationId="{182F7121-918F-49C8-A50C-0F0885134028}"/>
          </ac:picMkLst>
        </pc:picChg>
        <pc:picChg chg="del">
          <ac:chgData name="Nick Thomas" userId="c70d66d9-7267-4f59-8d9e-6268ec5bdaef" providerId="ADAL" clId="{344CFBA9-8ADF-49B2-8F15-DA010685147D}" dt="2022-02-16T09:46:18.541" v="996" actId="478"/>
          <ac:picMkLst>
            <pc:docMk/>
            <pc:sldMk cId="2501630972" sldId="274"/>
            <ac:picMk id="8" creationId="{32280929-BFF9-47A7-91F0-128AA50F0962}"/>
          </ac:picMkLst>
        </pc:picChg>
        <pc:picChg chg="mod">
          <ac:chgData name="Nick Thomas" userId="c70d66d9-7267-4f59-8d9e-6268ec5bdaef" providerId="ADAL" clId="{344CFBA9-8ADF-49B2-8F15-DA010685147D}" dt="2022-02-16T09:47:24.001" v="1010" actId="1076"/>
          <ac:picMkLst>
            <pc:docMk/>
            <pc:sldMk cId="2501630972" sldId="274"/>
            <ac:picMk id="10" creationId="{73DE4BA5-F9BC-4C99-99C9-3B10B68527C5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3456991105" sldId="275"/>
        </pc:sldMkLst>
      </pc:sldChg>
      <pc:sldChg chg="addSp delSp modSp add mod">
        <pc:chgData name="Nick Thomas" userId="c70d66d9-7267-4f59-8d9e-6268ec5bdaef" providerId="ADAL" clId="{344CFBA9-8ADF-49B2-8F15-DA010685147D}" dt="2022-02-16T09:50:05.226" v="1041" actId="1076"/>
        <pc:sldMkLst>
          <pc:docMk/>
          <pc:sldMk cId="4186933694" sldId="275"/>
        </pc:sldMkLst>
        <pc:spChg chg="add del mod">
          <ac:chgData name="Nick Thomas" userId="c70d66d9-7267-4f59-8d9e-6268ec5bdaef" providerId="ADAL" clId="{344CFBA9-8ADF-49B2-8F15-DA010685147D}" dt="2022-02-16T09:49:57.561" v="1035"/>
          <ac:spMkLst>
            <pc:docMk/>
            <pc:sldMk cId="4186933694" sldId="275"/>
            <ac:spMk id="5" creationId="{DF7BFAF4-2B21-4DF1-81D9-57A9F77D36D3}"/>
          </ac:spMkLst>
        </pc:spChg>
        <pc:picChg chg="del">
          <ac:chgData name="Nick Thomas" userId="c70d66d9-7267-4f59-8d9e-6268ec5bdaef" providerId="ADAL" clId="{344CFBA9-8ADF-49B2-8F15-DA010685147D}" dt="2022-02-16T09:48:49.589" v="1034" actId="478"/>
          <ac:picMkLst>
            <pc:docMk/>
            <pc:sldMk cId="4186933694" sldId="275"/>
            <ac:picMk id="6" creationId="{182F7121-918F-49C8-A50C-0F0885134028}"/>
          </ac:picMkLst>
        </pc:picChg>
        <pc:picChg chg="del">
          <ac:chgData name="Nick Thomas" userId="c70d66d9-7267-4f59-8d9e-6268ec5bdaef" providerId="ADAL" clId="{344CFBA9-8ADF-49B2-8F15-DA010685147D}" dt="2022-02-16T09:48:48.175" v="1033" actId="478"/>
          <ac:picMkLst>
            <pc:docMk/>
            <pc:sldMk cId="4186933694" sldId="275"/>
            <ac:picMk id="8" creationId="{32280929-BFF9-47A7-91F0-128AA50F0962}"/>
          </ac:picMkLst>
        </pc:picChg>
        <pc:picChg chg="add mod">
          <ac:chgData name="Nick Thomas" userId="c70d66d9-7267-4f59-8d9e-6268ec5bdaef" providerId="ADAL" clId="{344CFBA9-8ADF-49B2-8F15-DA010685147D}" dt="2022-02-16T09:50:05.226" v="1041" actId="1076"/>
          <ac:picMkLst>
            <pc:docMk/>
            <pc:sldMk cId="4186933694" sldId="275"/>
            <ac:picMk id="9" creationId="{361A5C5A-3A90-40C7-B2AC-52236A2EE0A5}"/>
          </ac:picMkLst>
        </pc:picChg>
      </pc:sldChg>
      <pc:sldChg chg="addSp delSp modSp add mod">
        <pc:chgData name="Nick Thomas" userId="c70d66d9-7267-4f59-8d9e-6268ec5bdaef" providerId="ADAL" clId="{344CFBA9-8ADF-49B2-8F15-DA010685147D}" dt="2022-02-16T10:05:59.784" v="1070" actId="1076"/>
        <pc:sldMkLst>
          <pc:docMk/>
          <pc:sldMk cId="1147689804" sldId="276"/>
        </pc:sldMkLst>
        <pc:spChg chg="del">
          <ac:chgData name="Nick Thomas" userId="c70d66d9-7267-4f59-8d9e-6268ec5bdaef" providerId="ADAL" clId="{344CFBA9-8ADF-49B2-8F15-DA010685147D}" dt="2022-02-16T10:05:55.878" v="1068" actId="478"/>
          <ac:spMkLst>
            <pc:docMk/>
            <pc:sldMk cId="1147689804" sldId="276"/>
            <ac:spMk id="4" creationId="{9652A897-7763-41AC-B97B-FE647303D8CC}"/>
          </ac:spMkLst>
        </pc:spChg>
        <pc:spChg chg="add del mod">
          <ac:chgData name="Nick Thomas" userId="c70d66d9-7267-4f59-8d9e-6268ec5bdaef" providerId="ADAL" clId="{344CFBA9-8ADF-49B2-8F15-DA010685147D}" dt="2022-02-16T09:57:38.585" v="1052" actId="478"/>
          <ac:spMkLst>
            <pc:docMk/>
            <pc:sldMk cId="1147689804" sldId="276"/>
            <ac:spMk id="5" creationId="{7719D4F7-0C7C-4044-BE59-E55BF123B76B}"/>
          </ac:spMkLst>
        </pc:spChg>
        <pc:picChg chg="del">
          <ac:chgData name="Nick Thomas" userId="c70d66d9-7267-4f59-8d9e-6268ec5bdaef" providerId="ADAL" clId="{344CFBA9-8ADF-49B2-8F15-DA010685147D}" dt="2022-02-16T09:57:11.060" v="1051" actId="478"/>
          <ac:picMkLst>
            <pc:docMk/>
            <pc:sldMk cId="1147689804" sldId="276"/>
            <ac:picMk id="6" creationId="{EFDB83CC-F2B5-4AE5-9329-809396097C27}"/>
          </ac:picMkLst>
        </pc:picChg>
        <pc:picChg chg="add mod">
          <ac:chgData name="Nick Thomas" userId="c70d66d9-7267-4f59-8d9e-6268ec5bdaef" providerId="ADAL" clId="{344CFBA9-8ADF-49B2-8F15-DA010685147D}" dt="2022-02-16T09:57:50.122" v="1058" actId="14100"/>
          <ac:picMkLst>
            <pc:docMk/>
            <pc:sldMk cId="1147689804" sldId="276"/>
            <ac:picMk id="8" creationId="{9189B81B-9617-4A61-8709-AB7EBD337EB0}"/>
          </ac:picMkLst>
        </pc:picChg>
        <pc:picChg chg="add mod">
          <ac:chgData name="Nick Thomas" userId="c70d66d9-7267-4f59-8d9e-6268ec5bdaef" providerId="ADAL" clId="{344CFBA9-8ADF-49B2-8F15-DA010685147D}" dt="2022-02-16T10:05:59.784" v="1070" actId="1076"/>
          <ac:picMkLst>
            <pc:docMk/>
            <pc:sldMk cId="1147689804" sldId="276"/>
            <ac:picMk id="10" creationId="{1DC6CDBF-4E93-4C63-A27E-B70FD8E09A2A}"/>
          </ac:picMkLst>
        </pc:picChg>
        <pc:picChg chg="add mod">
          <ac:chgData name="Nick Thomas" userId="c70d66d9-7267-4f59-8d9e-6268ec5bdaef" providerId="ADAL" clId="{344CFBA9-8ADF-49B2-8F15-DA010685147D}" dt="2022-02-16T10:05:58.365" v="1069" actId="1076"/>
          <ac:picMkLst>
            <pc:docMk/>
            <pc:sldMk cId="1147689804" sldId="276"/>
            <ac:picMk id="12" creationId="{1C2CC37E-CF24-487E-994A-A8626E5DA130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2214018437" sldId="276"/>
        </pc:sldMkLst>
      </pc:sldChg>
      <pc:sldChg chg="addSp modSp add mod ord">
        <pc:chgData name="Nick Thomas" userId="c70d66d9-7267-4f59-8d9e-6268ec5bdaef" providerId="ADAL" clId="{344CFBA9-8ADF-49B2-8F15-DA010685147D}" dt="2022-02-16T10:20:05.990" v="1078" actId="1076"/>
        <pc:sldMkLst>
          <pc:docMk/>
          <pc:sldMk cId="2947672925" sldId="277"/>
        </pc:sldMkLst>
        <pc:picChg chg="add mod">
          <ac:chgData name="Nick Thomas" userId="c70d66d9-7267-4f59-8d9e-6268ec5bdaef" providerId="ADAL" clId="{344CFBA9-8ADF-49B2-8F15-DA010685147D}" dt="2022-02-16T10:20:02.911" v="1077" actId="1076"/>
          <ac:picMkLst>
            <pc:docMk/>
            <pc:sldMk cId="2947672925" sldId="277"/>
            <ac:picMk id="5" creationId="{CCA57B48-A267-4845-8BD3-2D797B642D15}"/>
          </ac:picMkLst>
        </pc:picChg>
        <pc:picChg chg="mod">
          <ac:chgData name="Nick Thomas" userId="c70d66d9-7267-4f59-8d9e-6268ec5bdaef" providerId="ADAL" clId="{344CFBA9-8ADF-49B2-8F15-DA010685147D}" dt="2022-02-16T10:20:05.990" v="1078" actId="1076"/>
          <ac:picMkLst>
            <pc:docMk/>
            <pc:sldMk cId="2947672925" sldId="277"/>
            <ac:picMk id="6" creationId="{EFDB83CC-F2B5-4AE5-9329-809396097C27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3849067380" sldId="277"/>
        </pc:sldMkLst>
      </pc:sldChg>
      <pc:sldChg chg="addSp delSp modSp new mod">
        <pc:chgData name="Nick Thomas" userId="c70d66d9-7267-4f59-8d9e-6268ec5bdaef" providerId="ADAL" clId="{344CFBA9-8ADF-49B2-8F15-DA010685147D}" dt="2022-02-16T10:26:41.819" v="1157" actId="1076"/>
        <pc:sldMkLst>
          <pc:docMk/>
          <pc:sldMk cId="3197572118" sldId="278"/>
        </pc:sldMkLst>
        <pc:spChg chg="mod">
          <ac:chgData name="Nick Thomas" userId="c70d66d9-7267-4f59-8d9e-6268ec5bdaef" providerId="ADAL" clId="{344CFBA9-8ADF-49B2-8F15-DA010685147D}" dt="2022-02-16T10:20:29.494" v="1092" actId="20577"/>
          <ac:spMkLst>
            <pc:docMk/>
            <pc:sldMk cId="3197572118" sldId="278"/>
            <ac:spMk id="2" creationId="{20617FB4-ADC6-4D8E-B363-39F9F07ABCC7}"/>
          </ac:spMkLst>
        </pc:spChg>
        <pc:spChg chg="del">
          <ac:chgData name="Nick Thomas" userId="c70d66d9-7267-4f59-8d9e-6268ec5bdaef" providerId="ADAL" clId="{344CFBA9-8ADF-49B2-8F15-DA010685147D}" dt="2022-02-16T10:26:36.229" v="1153"/>
          <ac:spMkLst>
            <pc:docMk/>
            <pc:sldMk cId="3197572118" sldId="278"/>
            <ac:spMk id="3" creationId="{F372BBC1-D954-46C4-8AC5-1D6CB1F5C018}"/>
          </ac:spMkLst>
        </pc:spChg>
        <pc:picChg chg="add mod">
          <ac:chgData name="Nick Thomas" userId="c70d66d9-7267-4f59-8d9e-6268ec5bdaef" providerId="ADAL" clId="{344CFBA9-8ADF-49B2-8F15-DA010685147D}" dt="2022-02-16T10:26:41.819" v="1157" actId="1076"/>
          <ac:picMkLst>
            <pc:docMk/>
            <pc:sldMk cId="3197572118" sldId="278"/>
            <ac:picMk id="6" creationId="{0FF86843-3527-4569-ABF8-C804E96665FB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3721420563" sldId="278"/>
        </pc:sldMkLst>
      </pc:sldChg>
      <pc:sldChg chg="addSp delSp modSp new mod">
        <pc:chgData name="Nick Thomas" userId="c70d66d9-7267-4f59-8d9e-6268ec5bdaef" providerId="ADAL" clId="{344CFBA9-8ADF-49B2-8F15-DA010685147D}" dt="2022-02-16T10:23:40.527" v="1152" actId="14100"/>
        <pc:sldMkLst>
          <pc:docMk/>
          <pc:sldMk cId="1595603233" sldId="279"/>
        </pc:sldMkLst>
        <pc:spChg chg="mod">
          <ac:chgData name="Nick Thomas" userId="c70d66d9-7267-4f59-8d9e-6268ec5bdaef" providerId="ADAL" clId="{344CFBA9-8ADF-49B2-8F15-DA010685147D}" dt="2022-02-16T10:23:37.859" v="1151" actId="1076"/>
          <ac:spMkLst>
            <pc:docMk/>
            <pc:sldMk cId="1595603233" sldId="279"/>
            <ac:spMk id="2" creationId="{5D631484-70D4-4570-8C83-F06393F5A218}"/>
          </ac:spMkLst>
        </pc:spChg>
        <pc:spChg chg="del">
          <ac:chgData name="Nick Thomas" userId="c70d66d9-7267-4f59-8d9e-6268ec5bdaef" providerId="ADAL" clId="{344CFBA9-8ADF-49B2-8F15-DA010685147D}" dt="2022-02-16T10:21:46.417" v="1129"/>
          <ac:spMkLst>
            <pc:docMk/>
            <pc:sldMk cId="1595603233" sldId="279"/>
            <ac:spMk id="3" creationId="{AD6584C5-78F5-49D3-A4C3-CCBBB293CC41}"/>
          </ac:spMkLst>
        </pc:spChg>
        <pc:spChg chg="mod">
          <ac:chgData name="Nick Thomas" userId="c70d66d9-7267-4f59-8d9e-6268ec5bdaef" providerId="ADAL" clId="{344CFBA9-8ADF-49B2-8F15-DA010685147D}" dt="2022-02-16T10:23:35.539" v="1150" actId="14100"/>
          <ac:spMkLst>
            <pc:docMk/>
            <pc:sldMk cId="1595603233" sldId="279"/>
            <ac:spMk id="4" creationId="{748E83DA-E355-435D-8FFD-5B006A92F501}"/>
          </ac:spMkLst>
        </pc:spChg>
        <pc:picChg chg="add mod">
          <ac:chgData name="Nick Thomas" userId="c70d66d9-7267-4f59-8d9e-6268ec5bdaef" providerId="ADAL" clId="{344CFBA9-8ADF-49B2-8F15-DA010685147D}" dt="2022-02-16T10:23:40.527" v="1152" actId="14100"/>
          <ac:picMkLst>
            <pc:docMk/>
            <pc:sldMk cId="1595603233" sldId="279"/>
            <ac:picMk id="6" creationId="{8C15F549-CCDB-4C1E-9E76-46FB9D568A2A}"/>
          </ac:picMkLst>
        </pc:picChg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3281921840" sldId="279"/>
        </pc:sldMkLst>
      </pc:sldChg>
      <pc:sldChg chg="del">
        <pc:chgData name="Nick Thomas" userId="c70d66d9-7267-4f59-8d9e-6268ec5bdaef" providerId="ADAL" clId="{344CFBA9-8ADF-49B2-8F15-DA010685147D}" dt="2022-02-02T08:48:13.933" v="11" actId="47"/>
        <pc:sldMkLst>
          <pc:docMk/>
          <pc:sldMk cId="1439481103" sldId="280"/>
        </pc:sldMkLst>
      </pc:sldChg>
      <pc:sldChg chg="addSp delSp modSp add mod">
        <pc:chgData name="Nick Thomas" userId="c70d66d9-7267-4f59-8d9e-6268ec5bdaef" providerId="ADAL" clId="{344CFBA9-8ADF-49B2-8F15-DA010685147D}" dt="2022-02-16T10:33:50.573" v="1172" actId="14100"/>
        <pc:sldMkLst>
          <pc:docMk/>
          <pc:sldMk cId="1853685194" sldId="280"/>
        </pc:sldMkLst>
        <pc:spChg chg="add del mod">
          <ac:chgData name="Nick Thomas" userId="c70d66d9-7267-4f59-8d9e-6268ec5bdaef" providerId="ADAL" clId="{344CFBA9-8ADF-49B2-8F15-DA010685147D}" dt="2022-02-16T10:27:05.367" v="1160"/>
          <ac:spMkLst>
            <pc:docMk/>
            <pc:sldMk cId="1853685194" sldId="280"/>
            <ac:spMk id="5" creationId="{CAAE2116-50E2-4B07-AE25-5E271AB044F9}"/>
          </ac:spMkLst>
        </pc:spChg>
        <pc:picChg chg="del">
          <ac:chgData name="Nick Thomas" userId="c70d66d9-7267-4f59-8d9e-6268ec5bdaef" providerId="ADAL" clId="{344CFBA9-8ADF-49B2-8F15-DA010685147D}" dt="2022-02-16T10:26:49.753" v="1159" actId="478"/>
          <ac:picMkLst>
            <pc:docMk/>
            <pc:sldMk cId="1853685194" sldId="280"/>
            <ac:picMk id="6" creationId="{0FF86843-3527-4569-ABF8-C804E96665FB}"/>
          </ac:picMkLst>
        </pc:picChg>
        <pc:picChg chg="add mod">
          <ac:chgData name="Nick Thomas" userId="c70d66d9-7267-4f59-8d9e-6268ec5bdaef" providerId="ADAL" clId="{344CFBA9-8ADF-49B2-8F15-DA010685147D}" dt="2022-02-16T10:27:08.547" v="1163" actId="1076"/>
          <ac:picMkLst>
            <pc:docMk/>
            <pc:sldMk cId="1853685194" sldId="280"/>
            <ac:picMk id="8" creationId="{FB46E7FD-68C2-4E19-B913-AF4B8D33078B}"/>
          </ac:picMkLst>
        </pc:picChg>
        <pc:picChg chg="add mod">
          <ac:chgData name="Nick Thomas" userId="c70d66d9-7267-4f59-8d9e-6268ec5bdaef" providerId="ADAL" clId="{344CFBA9-8ADF-49B2-8F15-DA010685147D}" dt="2022-02-16T10:33:50.573" v="1172" actId="14100"/>
          <ac:picMkLst>
            <pc:docMk/>
            <pc:sldMk cId="1853685194" sldId="280"/>
            <ac:picMk id="10" creationId="{2375D468-9B94-42E2-9A59-3BB520DDDC10}"/>
          </ac:picMkLst>
        </pc:picChg>
      </pc:sldChg>
      <pc:sldChg chg="addSp delSp modSp add mod">
        <pc:chgData name="Nick Thomas" userId="c70d66d9-7267-4f59-8d9e-6268ec5bdaef" providerId="ADAL" clId="{344CFBA9-8ADF-49B2-8F15-DA010685147D}" dt="2022-02-16T10:37:20.116" v="1192" actId="1076"/>
        <pc:sldMkLst>
          <pc:docMk/>
          <pc:sldMk cId="8939331" sldId="281"/>
        </pc:sldMkLst>
        <pc:spChg chg="add del mod">
          <ac:chgData name="Nick Thomas" userId="c70d66d9-7267-4f59-8d9e-6268ec5bdaef" providerId="ADAL" clId="{344CFBA9-8ADF-49B2-8F15-DA010685147D}" dt="2022-02-16T10:35:57.899" v="1177"/>
          <ac:spMkLst>
            <pc:docMk/>
            <pc:sldMk cId="8939331" sldId="281"/>
            <ac:spMk id="5" creationId="{11EBDCDD-F015-46E3-B124-E0CABB9CB2C6}"/>
          </ac:spMkLst>
        </pc:spChg>
        <pc:picChg chg="add mod">
          <ac:chgData name="Nick Thomas" userId="c70d66d9-7267-4f59-8d9e-6268ec5bdaef" providerId="ADAL" clId="{344CFBA9-8ADF-49B2-8F15-DA010685147D}" dt="2022-02-16T10:37:20.116" v="1192" actId="1076"/>
          <ac:picMkLst>
            <pc:docMk/>
            <pc:sldMk cId="8939331" sldId="281"/>
            <ac:picMk id="7" creationId="{166CF6DB-3F26-4157-A6C8-0E4F205A0D82}"/>
          </ac:picMkLst>
        </pc:picChg>
        <pc:picChg chg="del mod">
          <ac:chgData name="Nick Thomas" userId="c70d66d9-7267-4f59-8d9e-6268ec5bdaef" providerId="ADAL" clId="{344CFBA9-8ADF-49B2-8F15-DA010685147D}" dt="2022-02-16T10:35:56.335" v="1176" actId="478"/>
          <ac:picMkLst>
            <pc:docMk/>
            <pc:sldMk cId="8939331" sldId="281"/>
            <ac:picMk id="8" creationId="{FB46E7FD-68C2-4E19-B913-AF4B8D33078B}"/>
          </ac:picMkLst>
        </pc:picChg>
        <pc:picChg chg="add mod">
          <ac:chgData name="Nick Thomas" userId="c70d66d9-7267-4f59-8d9e-6268ec5bdaef" providerId="ADAL" clId="{344CFBA9-8ADF-49B2-8F15-DA010685147D}" dt="2022-02-16T10:37:15.055" v="1191" actId="1076"/>
          <ac:picMkLst>
            <pc:docMk/>
            <pc:sldMk cId="8939331" sldId="281"/>
            <ac:picMk id="9" creationId="{46DE8A18-B4BB-4175-A7A6-F33FE068A384}"/>
          </ac:picMkLst>
        </pc:picChg>
        <pc:picChg chg="del">
          <ac:chgData name="Nick Thomas" userId="c70d66d9-7267-4f59-8d9e-6268ec5bdaef" providerId="ADAL" clId="{344CFBA9-8ADF-49B2-8F15-DA010685147D}" dt="2022-02-16T10:35:55.370" v="1174" actId="478"/>
          <ac:picMkLst>
            <pc:docMk/>
            <pc:sldMk cId="8939331" sldId="281"/>
            <ac:picMk id="10" creationId="{2375D468-9B94-42E2-9A59-3BB520DDDC10}"/>
          </ac:picMkLst>
        </pc:picChg>
        <pc:picChg chg="add mod">
          <ac:chgData name="Nick Thomas" userId="c70d66d9-7267-4f59-8d9e-6268ec5bdaef" providerId="ADAL" clId="{344CFBA9-8ADF-49B2-8F15-DA010685147D}" dt="2022-02-16T10:37:20.116" v="1192" actId="1076"/>
          <ac:picMkLst>
            <pc:docMk/>
            <pc:sldMk cId="8939331" sldId="281"/>
            <ac:picMk id="12" creationId="{9E5FAB54-D8FE-4F16-A46B-11504D006F92}"/>
          </ac:picMkLst>
        </pc:picChg>
      </pc:sldChg>
      <pc:sldChg chg="addSp delSp modSp new mod">
        <pc:chgData name="Nick Thomas" userId="c70d66d9-7267-4f59-8d9e-6268ec5bdaef" providerId="ADAL" clId="{344CFBA9-8ADF-49B2-8F15-DA010685147D}" dt="2022-02-16T10:52:53.724" v="1330" actId="14100"/>
        <pc:sldMkLst>
          <pc:docMk/>
          <pc:sldMk cId="2907210796" sldId="282"/>
        </pc:sldMkLst>
        <pc:spChg chg="mod">
          <ac:chgData name="Nick Thomas" userId="c70d66d9-7267-4f59-8d9e-6268ec5bdaef" providerId="ADAL" clId="{344CFBA9-8ADF-49B2-8F15-DA010685147D}" dt="2022-02-16T10:52:34.423" v="1324" actId="1076"/>
          <ac:spMkLst>
            <pc:docMk/>
            <pc:sldMk cId="2907210796" sldId="282"/>
            <ac:spMk id="2" creationId="{F6E5D3FB-E9BD-4C7E-9E8B-FD05BFF9CE78}"/>
          </ac:spMkLst>
        </pc:spChg>
        <pc:spChg chg="del">
          <ac:chgData name="Nick Thomas" userId="c70d66d9-7267-4f59-8d9e-6268ec5bdaef" providerId="ADAL" clId="{344CFBA9-8ADF-49B2-8F15-DA010685147D}" dt="2022-02-16T10:50:24.220" v="1304"/>
          <ac:spMkLst>
            <pc:docMk/>
            <pc:sldMk cId="2907210796" sldId="282"/>
            <ac:spMk id="3" creationId="{D91BBC0E-224D-47E0-9688-2C554A2A124E}"/>
          </ac:spMkLst>
        </pc:spChg>
        <pc:spChg chg="del">
          <ac:chgData name="Nick Thomas" userId="c70d66d9-7267-4f59-8d9e-6268ec5bdaef" providerId="ADAL" clId="{344CFBA9-8ADF-49B2-8F15-DA010685147D}" dt="2022-02-16T10:52:28.870" v="1322" actId="478"/>
          <ac:spMkLst>
            <pc:docMk/>
            <pc:sldMk cId="2907210796" sldId="282"/>
            <ac:spMk id="4" creationId="{790FFBB7-BE00-47E4-9A7F-95DC243BD865}"/>
          </ac:spMkLst>
        </pc:spChg>
        <pc:picChg chg="add mod">
          <ac:chgData name="Nick Thomas" userId="c70d66d9-7267-4f59-8d9e-6268ec5bdaef" providerId="ADAL" clId="{344CFBA9-8ADF-49B2-8F15-DA010685147D}" dt="2022-02-16T10:52:49.881" v="1328" actId="1076"/>
          <ac:picMkLst>
            <pc:docMk/>
            <pc:sldMk cId="2907210796" sldId="282"/>
            <ac:picMk id="6" creationId="{C753825B-CF50-41E1-88BE-D3FDD5ABFBDF}"/>
          </ac:picMkLst>
        </pc:picChg>
        <pc:picChg chg="add mod">
          <ac:chgData name="Nick Thomas" userId="c70d66d9-7267-4f59-8d9e-6268ec5bdaef" providerId="ADAL" clId="{344CFBA9-8ADF-49B2-8F15-DA010685147D}" dt="2022-02-16T10:52:53.724" v="1330" actId="14100"/>
          <ac:picMkLst>
            <pc:docMk/>
            <pc:sldMk cId="2907210796" sldId="282"/>
            <ac:picMk id="8" creationId="{4E042BA9-3AB8-416B-B8A9-DE10C2582441}"/>
          </ac:picMkLst>
        </pc:picChg>
        <pc:picChg chg="add mod">
          <ac:chgData name="Nick Thomas" userId="c70d66d9-7267-4f59-8d9e-6268ec5bdaef" providerId="ADAL" clId="{344CFBA9-8ADF-49B2-8F15-DA010685147D}" dt="2022-02-16T10:52:44.622" v="1327" actId="14100"/>
          <ac:picMkLst>
            <pc:docMk/>
            <pc:sldMk cId="2907210796" sldId="282"/>
            <ac:picMk id="10" creationId="{E640A995-D461-4E4B-9009-68634552B062}"/>
          </ac:picMkLst>
        </pc:picChg>
        <pc:picChg chg="add mod">
          <ac:chgData name="Nick Thomas" userId="c70d66d9-7267-4f59-8d9e-6268ec5bdaef" providerId="ADAL" clId="{344CFBA9-8ADF-49B2-8F15-DA010685147D}" dt="2022-02-16T10:52:39.459" v="1326" actId="1076"/>
          <ac:picMkLst>
            <pc:docMk/>
            <pc:sldMk cId="2907210796" sldId="282"/>
            <ac:picMk id="12" creationId="{CB490412-1558-48C9-B414-7F41426FDB1D}"/>
          </ac:picMkLst>
        </pc:picChg>
      </pc:sldChg>
      <pc:sldChg chg="addSp delSp modSp new mod">
        <pc:chgData name="Nick Thomas" userId="c70d66d9-7267-4f59-8d9e-6268ec5bdaef" providerId="ADAL" clId="{344CFBA9-8ADF-49B2-8F15-DA010685147D}" dt="2022-02-16T10:56:30.820" v="1370" actId="1076"/>
        <pc:sldMkLst>
          <pc:docMk/>
          <pc:sldMk cId="2199453195" sldId="283"/>
        </pc:sldMkLst>
        <pc:spChg chg="del">
          <ac:chgData name="Nick Thomas" userId="c70d66d9-7267-4f59-8d9e-6268ec5bdaef" providerId="ADAL" clId="{344CFBA9-8ADF-49B2-8F15-DA010685147D}" dt="2022-02-16T10:55:07.705" v="1332"/>
          <ac:spMkLst>
            <pc:docMk/>
            <pc:sldMk cId="2199453195" sldId="283"/>
            <ac:spMk id="3" creationId="{2FE37E9C-EC17-459B-9322-76A8D0EE1EA0}"/>
          </ac:spMkLst>
        </pc:spChg>
        <pc:spChg chg="del">
          <ac:chgData name="Nick Thomas" userId="c70d66d9-7267-4f59-8d9e-6268ec5bdaef" providerId="ADAL" clId="{344CFBA9-8ADF-49B2-8F15-DA010685147D}" dt="2022-02-16T10:56:20.892" v="1368" actId="478"/>
          <ac:spMkLst>
            <pc:docMk/>
            <pc:sldMk cId="2199453195" sldId="283"/>
            <ac:spMk id="4" creationId="{1E5C7F5A-80DD-4196-98E6-3E06AB5AC796}"/>
          </ac:spMkLst>
        </pc:spChg>
        <pc:picChg chg="add mod">
          <ac:chgData name="Nick Thomas" userId="c70d66d9-7267-4f59-8d9e-6268ec5bdaef" providerId="ADAL" clId="{344CFBA9-8ADF-49B2-8F15-DA010685147D}" dt="2022-02-16T10:56:30.820" v="1370" actId="1076"/>
          <ac:picMkLst>
            <pc:docMk/>
            <pc:sldMk cId="2199453195" sldId="283"/>
            <ac:picMk id="6" creationId="{8C665B0D-DDA0-49E7-B87B-C9C454CA95B4}"/>
          </ac:picMkLst>
        </pc:picChg>
        <pc:picChg chg="add del mod">
          <ac:chgData name="Nick Thomas" userId="c70d66d9-7267-4f59-8d9e-6268ec5bdaef" providerId="ADAL" clId="{344CFBA9-8ADF-49B2-8F15-DA010685147D}" dt="2022-02-16T10:55:21.339" v="1341"/>
          <ac:picMkLst>
            <pc:docMk/>
            <pc:sldMk cId="2199453195" sldId="283"/>
            <ac:picMk id="8" creationId="{AFB91D5F-F46F-429D-8C6A-FCAC6D4ACB5C}"/>
          </ac:picMkLst>
        </pc:picChg>
        <pc:picChg chg="add mod">
          <ac:chgData name="Nick Thomas" userId="c70d66d9-7267-4f59-8d9e-6268ec5bdaef" providerId="ADAL" clId="{344CFBA9-8ADF-49B2-8F15-DA010685147D}" dt="2022-02-16T10:56:23.936" v="1369" actId="1076"/>
          <ac:picMkLst>
            <pc:docMk/>
            <pc:sldMk cId="2199453195" sldId="283"/>
            <ac:picMk id="10" creationId="{CD529E0A-6C81-4F65-9ECA-D382F8263F86}"/>
          </ac:picMkLst>
        </pc:picChg>
      </pc:sldChg>
      <pc:sldChg chg="addSp delSp modSp new mod">
        <pc:chgData name="Nick Thomas" userId="c70d66d9-7267-4f59-8d9e-6268ec5bdaef" providerId="ADAL" clId="{344CFBA9-8ADF-49B2-8F15-DA010685147D}" dt="2022-02-16T10:55:44.105" v="1363" actId="20577"/>
        <pc:sldMkLst>
          <pc:docMk/>
          <pc:sldMk cId="1961942618" sldId="284"/>
        </pc:sldMkLst>
        <pc:spChg chg="mod">
          <ac:chgData name="Nick Thomas" userId="c70d66d9-7267-4f59-8d9e-6268ec5bdaef" providerId="ADAL" clId="{344CFBA9-8ADF-49B2-8F15-DA010685147D}" dt="2022-02-16T10:55:44.105" v="1363" actId="20577"/>
          <ac:spMkLst>
            <pc:docMk/>
            <pc:sldMk cId="1961942618" sldId="284"/>
            <ac:spMk id="2" creationId="{646F6A63-9C57-4270-866F-82AD8CC60171}"/>
          </ac:spMkLst>
        </pc:spChg>
        <pc:spChg chg="del">
          <ac:chgData name="Nick Thomas" userId="c70d66d9-7267-4f59-8d9e-6268ec5bdaef" providerId="ADAL" clId="{344CFBA9-8ADF-49B2-8F15-DA010685147D}" dt="2022-02-16T10:55:35.997" v="1345"/>
          <ac:spMkLst>
            <pc:docMk/>
            <pc:sldMk cId="1961942618" sldId="284"/>
            <ac:spMk id="3" creationId="{76B2C2B3-4574-4F37-96FE-3543DBB2FB24}"/>
          </ac:spMkLst>
        </pc:spChg>
        <pc:picChg chg="add mod">
          <ac:chgData name="Nick Thomas" userId="c70d66d9-7267-4f59-8d9e-6268ec5bdaef" providerId="ADAL" clId="{344CFBA9-8ADF-49B2-8F15-DA010685147D}" dt="2022-02-16T10:55:37.117" v="1346" actId="27614"/>
          <ac:picMkLst>
            <pc:docMk/>
            <pc:sldMk cId="1961942618" sldId="284"/>
            <ac:picMk id="6" creationId="{3AD691A5-A8CB-437B-B545-F49A67B07DBB}"/>
          </ac:picMkLst>
        </pc:picChg>
      </pc:sldChg>
      <pc:sldChg chg="add">
        <pc:chgData name="Nick Thomas" userId="c70d66d9-7267-4f59-8d9e-6268ec5bdaef" providerId="ADAL" clId="{344CFBA9-8ADF-49B2-8F15-DA010685147D}" dt="2022-02-16T11:13:00.526" v="1656" actId="2890"/>
        <pc:sldMkLst>
          <pc:docMk/>
          <pc:sldMk cId="2214445268" sldId="285"/>
        </pc:sldMkLst>
      </pc:sldChg>
    </pc:docChg>
  </pc:docChgLst>
  <pc:docChgLst>
    <pc:chgData name="Nick" userId="c70d66d9-7267-4f59-8d9e-6268ec5bdaef" providerId="ADAL" clId="{0738DFD4-F6C6-4973-8977-ECB5F9C8233D}"/>
    <pc:docChg chg="modSld">
      <pc:chgData name="Nick" userId="c70d66d9-7267-4f59-8d9e-6268ec5bdaef" providerId="ADAL" clId="{0738DFD4-F6C6-4973-8977-ECB5F9C8233D}" dt="2020-03-06T16:47:23.405" v="13" actId="20577"/>
      <pc:docMkLst>
        <pc:docMk/>
      </pc:docMkLst>
      <pc:sldChg chg="modSp">
        <pc:chgData name="Nick" userId="c70d66d9-7267-4f59-8d9e-6268ec5bdaef" providerId="ADAL" clId="{0738DFD4-F6C6-4973-8977-ECB5F9C8233D}" dt="2020-03-06T16:47:23.405" v="13" actId="20577"/>
        <pc:sldMkLst>
          <pc:docMk/>
          <pc:sldMk cId="1734149320" sldId="271"/>
        </pc:sldMkLst>
        <pc:spChg chg="mod">
          <ac:chgData name="Nick" userId="c70d66d9-7267-4f59-8d9e-6268ec5bdaef" providerId="ADAL" clId="{0738DFD4-F6C6-4973-8977-ECB5F9C8233D}" dt="2020-03-06T16:47:23.405" v="13" actId="20577"/>
          <ac:spMkLst>
            <pc:docMk/>
            <pc:sldMk cId="1734149320" sldId="271"/>
            <ac:spMk id="4" creationId="{FB615186-7D07-4B03-903C-619255D9BFD6}"/>
          </ac:spMkLst>
        </pc:spChg>
      </pc:sldChg>
    </pc:docChg>
  </pc:docChgLst>
  <pc:docChgLst>
    <pc:chgData name="Nick Thomas" userId="c70d66d9-7267-4f59-8d9e-6268ec5bdaef" providerId="ADAL" clId="{EEFACDEF-7FDE-4A26-B64A-A884025214AD}"/>
    <pc:docChg chg="delSld">
      <pc:chgData name="Nick Thomas" userId="c70d66d9-7267-4f59-8d9e-6268ec5bdaef" providerId="ADAL" clId="{EEFACDEF-7FDE-4A26-B64A-A884025214AD}" dt="2023-11-07T08:02:24.752" v="0" actId="47"/>
      <pc:docMkLst>
        <pc:docMk/>
      </pc:docMkLst>
      <pc:sldChg chg="del">
        <pc:chgData name="Nick Thomas" userId="c70d66d9-7267-4f59-8d9e-6268ec5bdaef" providerId="ADAL" clId="{EEFACDEF-7FDE-4A26-B64A-A884025214AD}" dt="2023-11-07T08:02:24.752" v="0" actId="47"/>
        <pc:sldMkLst>
          <pc:docMk/>
          <pc:sldMk cId="655448713" sldId="262"/>
        </pc:sldMkLst>
      </pc:sldChg>
      <pc:sldChg chg="del">
        <pc:chgData name="Nick Thomas" userId="c70d66d9-7267-4f59-8d9e-6268ec5bdaef" providerId="ADAL" clId="{EEFACDEF-7FDE-4A26-B64A-A884025214AD}" dt="2023-11-07T08:02:24.752" v="0" actId="47"/>
        <pc:sldMkLst>
          <pc:docMk/>
          <pc:sldMk cId="1571022695" sldId="263"/>
        </pc:sldMkLst>
      </pc:sldChg>
      <pc:sldChg chg="del">
        <pc:chgData name="Nick Thomas" userId="c70d66d9-7267-4f59-8d9e-6268ec5bdaef" providerId="ADAL" clId="{EEFACDEF-7FDE-4A26-B64A-A884025214AD}" dt="2023-11-07T08:02:24.752" v="0" actId="47"/>
        <pc:sldMkLst>
          <pc:docMk/>
          <pc:sldMk cId="4046871122" sldId="264"/>
        </pc:sldMkLst>
      </pc:sldChg>
      <pc:sldChg chg="del">
        <pc:chgData name="Nick Thomas" userId="c70d66d9-7267-4f59-8d9e-6268ec5bdaef" providerId="ADAL" clId="{EEFACDEF-7FDE-4A26-B64A-A884025214AD}" dt="2023-11-07T08:02:24.752" v="0" actId="47"/>
        <pc:sldMkLst>
          <pc:docMk/>
          <pc:sldMk cId="4116728016" sldId="265"/>
        </pc:sldMkLst>
      </pc:sldChg>
      <pc:sldChg chg="del">
        <pc:chgData name="Nick Thomas" userId="c70d66d9-7267-4f59-8d9e-6268ec5bdaef" providerId="ADAL" clId="{EEFACDEF-7FDE-4A26-B64A-A884025214AD}" dt="2023-11-07T08:02:24.752" v="0" actId="47"/>
        <pc:sldMkLst>
          <pc:docMk/>
          <pc:sldMk cId="849056575" sldId="266"/>
        </pc:sldMkLst>
      </pc:sldChg>
      <pc:sldChg chg="del">
        <pc:chgData name="Nick Thomas" userId="c70d66d9-7267-4f59-8d9e-6268ec5bdaef" providerId="ADAL" clId="{EEFACDEF-7FDE-4A26-B64A-A884025214AD}" dt="2023-11-07T08:02:24.752" v="0" actId="47"/>
        <pc:sldMkLst>
          <pc:docMk/>
          <pc:sldMk cId="2495543766" sldId="267"/>
        </pc:sldMkLst>
      </pc:sldChg>
      <pc:sldChg chg="del">
        <pc:chgData name="Nick Thomas" userId="c70d66d9-7267-4f59-8d9e-6268ec5bdaef" providerId="ADAL" clId="{EEFACDEF-7FDE-4A26-B64A-A884025214AD}" dt="2023-11-07T08:02:24.752" v="0" actId="47"/>
        <pc:sldMkLst>
          <pc:docMk/>
          <pc:sldMk cId="112992471" sldId="268"/>
        </pc:sldMkLst>
      </pc:sldChg>
      <pc:sldChg chg="del">
        <pc:chgData name="Nick Thomas" userId="c70d66d9-7267-4f59-8d9e-6268ec5bdaef" providerId="ADAL" clId="{EEFACDEF-7FDE-4A26-B64A-A884025214AD}" dt="2023-11-07T08:02:24.752" v="0" actId="47"/>
        <pc:sldMkLst>
          <pc:docMk/>
          <pc:sldMk cId="843111043" sldId="273"/>
        </pc:sldMkLst>
      </pc:sldChg>
      <pc:sldChg chg="del">
        <pc:chgData name="Nick Thomas" userId="c70d66d9-7267-4f59-8d9e-6268ec5bdaef" providerId="ADAL" clId="{EEFACDEF-7FDE-4A26-B64A-A884025214AD}" dt="2023-11-07T08:02:24.752" v="0" actId="47"/>
        <pc:sldMkLst>
          <pc:docMk/>
          <pc:sldMk cId="2214445268" sldId="285"/>
        </pc:sldMkLst>
      </pc:sldChg>
    </pc:docChg>
  </pc:docChgLst>
  <pc:docChgLst>
    <pc:chgData name="Nick Thomas" userId="c70d66d9-7267-4f59-8d9e-6268ec5bdaef" providerId="ADAL" clId="{348925C0-2603-4F1D-B66D-9527A2184682}"/>
    <pc:docChg chg="undo custSel addSld delSld modSld sldOrd">
      <pc:chgData name="Nick Thomas" userId="c70d66d9-7267-4f59-8d9e-6268ec5bdaef" providerId="ADAL" clId="{348925C0-2603-4F1D-B66D-9527A2184682}" dt="2019-04-08T14:20:21.901" v="3691" actId="208"/>
      <pc:docMkLst>
        <pc:docMk/>
      </pc:docMkLst>
      <pc:sldChg chg="modSp add">
        <pc:chgData name="Nick Thomas" userId="c70d66d9-7267-4f59-8d9e-6268ec5bdaef" providerId="ADAL" clId="{348925C0-2603-4F1D-B66D-9527A2184682}" dt="2019-03-29T08:31:15.786" v="31" actId="20577"/>
        <pc:sldMkLst>
          <pc:docMk/>
          <pc:sldMk cId="722590356" sldId="256"/>
        </pc:sldMkLst>
        <pc:spChg chg="mod">
          <ac:chgData name="Nick Thomas" userId="c70d66d9-7267-4f59-8d9e-6268ec5bdaef" providerId="ADAL" clId="{348925C0-2603-4F1D-B66D-9527A2184682}" dt="2019-03-29T08:31:12.069" v="24" actId="20577"/>
          <ac:spMkLst>
            <pc:docMk/>
            <pc:sldMk cId="722590356" sldId="256"/>
            <ac:spMk id="2" creationId="{B92920C5-3F83-4439-AD70-B767DB970B40}"/>
          </ac:spMkLst>
        </pc:spChg>
        <pc:spChg chg="mod">
          <ac:chgData name="Nick Thomas" userId="c70d66d9-7267-4f59-8d9e-6268ec5bdaef" providerId="ADAL" clId="{348925C0-2603-4F1D-B66D-9527A2184682}" dt="2019-03-29T08:31:15.786" v="31" actId="20577"/>
          <ac:spMkLst>
            <pc:docMk/>
            <pc:sldMk cId="722590356" sldId="256"/>
            <ac:spMk id="3" creationId="{06010844-C43C-4CC9-99AE-D394F0E553BF}"/>
          </ac:spMkLst>
        </pc:spChg>
      </pc:sldChg>
      <pc:sldChg chg="modSp add">
        <pc:chgData name="Nick Thomas" userId="c70d66d9-7267-4f59-8d9e-6268ec5bdaef" providerId="ADAL" clId="{348925C0-2603-4F1D-B66D-9527A2184682}" dt="2019-03-29T08:36:56.092" v="227" actId="20577"/>
        <pc:sldMkLst>
          <pc:docMk/>
          <pc:sldMk cId="1815644863" sldId="257"/>
        </pc:sldMkLst>
        <pc:spChg chg="mod">
          <ac:chgData name="Nick Thomas" userId="c70d66d9-7267-4f59-8d9e-6268ec5bdaef" providerId="ADAL" clId="{348925C0-2603-4F1D-B66D-9527A2184682}" dt="2019-03-29T08:31:30.363" v="48" actId="20577"/>
          <ac:spMkLst>
            <pc:docMk/>
            <pc:sldMk cId="1815644863" sldId="257"/>
            <ac:spMk id="2" creationId="{C81ADBE7-0414-48C4-ABEB-0D4BFD074527}"/>
          </ac:spMkLst>
        </pc:spChg>
        <pc:spChg chg="mod">
          <ac:chgData name="Nick Thomas" userId="c70d66d9-7267-4f59-8d9e-6268ec5bdaef" providerId="ADAL" clId="{348925C0-2603-4F1D-B66D-9527A2184682}" dt="2019-03-29T08:36:56.092" v="227" actId="20577"/>
          <ac:spMkLst>
            <pc:docMk/>
            <pc:sldMk cId="1815644863" sldId="257"/>
            <ac:spMk id="3" creationId="{421952C9-6259-42D1-8F83-C076CBF8CBED}"/>
          </ac:spMkLst>
        </pc:spChg>
      </pc:sldChg>
      <pc:sldChg chg="modSp add">
        <pc:chgData name="Nick Thomas" userId="c70d66d9-7267-4f59-8d9e-6268ec5bdaef" providerId="ADAL" clId="{348925C0-2603-4F1D-B66D-9527A2184682}" dt="2019-03-29T08:40:10.960" v="648" actId="20577"/>
        <pc:sldMkLst>
          <pc:docMk/>
          <pc:sldMk cId="982090928" sldId="258"/>
        </pc:sldMkLst>
        <pc:spChg chg="mod">
          <ac:chgData name="Nick Thomas" userId="c70d66d9-7267-4f59-8d9e-6268ec5bdaef" providerId="ADAL" clId="{348925C0-2603-4F1D-B66D-9527A2184682}" dt="2019-03-29T08:32:07.216" v="86" actId="20577"/>
          <ac:spMkLst>
            <pc:docMk/>
            <pc:sldMk cId="982090928" sldId="258"/>
            <ac:spMk id="2" creationId="{936AEFC7-7C2B-43F3-AFC1-C5E0E1DF2BD4}"/>
          </ac:spMkLst>
        </pc:spChg>
        <pc:spChg chg="mod">
          <ac:chgData name="Nick Thomas" userId="c70d66d9-7267-4f59-8d9e-6268ec5bdaef" providerId="ADAL" clId="{348925C0-2603-4F1D-B66D-9527A2184682}" dt="2019-03-29T08:40:10.960" v="648" actId="20577"/>
          <ac:spMkLst>
            <pc:docMk/>
            <pc:sldMk cId="982090928" sldId="258"/>
            <ac:spMk id="3" creationId="{7B34AE9E-102E-4655-AB3F-CA814DAF4B90}"/>
          </ac:spMkLst>
        </pc:spChg>
      </pc:sldChg>
      <pc:sldChg chg="modSp add">
        <pc:chgData name="Nick Thomas" userId="c70d66d9-7267-4f59-8d9e-6268ec5bdaef" providerId="ADAL" clId="{348925C0-2603-4F1D-B66D-9527A2184682}" dt="2019-03-29T08:32:54.013" v="180" actId="20577"/>
        <pc:sldMkLst>
          <pc:docMk/>
          <pc:sldMk cId="3413762375" sldId="259"/>
        </pc:sldMkLst>
        <pc:spChg chg="mod">
          <ac:chgData name="Nick Thomas" userId="c70d66d9-7267-4f59-8d9e-6268ec5bdaef" providerId="ADAL" clId="{348925C0-2603-4F1D-B66D-9527A2184682}" dt="2019-03-29T08:32:54.013" v="180" actId="20577"/>
          <ac:spMkLst>
            <pc:docMk/>
            <pc:sldMk cId="3413762375" sldId="259"/>
            <ac:spMk id="2" creationId="{99BC7059-EFE5-4139-9B4A-76D38DEC06D7}"/>
          </ac:spMkLst>
        </pc:spChg>
      </pc:sldChg>
      <pc:sldChg chg="modSp add">
        <pc:chgData name="Nick Thomas" userId="c70d66d9-7267-4f59-8d9e-6268ec5bdaef" providerId="ADAL" clId="{348925C0-2603-4F1D-B66D-9527A2184682}" dt="2019-03-29T08:34:12.433" v="197" actId="20577"/>
        <pc:sldMkLst>
          <pc:docMk/>
          <pc:sldMk cId="3262660286" sldId="260"/>
        </pc:sldMkLst>
        <pc:spChg chg="mod">
          <ac:chgData name="Nick Thomas" userId="c70d66d9-7267-4f59-8d9e-6268ec5bdaef" providerId="ADAL" clId="{348925C0-2603-4F1D-B66D-9527A2184682}" dt="2019-03-29T08:34:12.433" v="197" actId="20577"/>
          <ac:spMkLst>
            <pc:docMk/>
            <pc:sldMk cId="3262660286" sldId="260"/>
            <ac:spMk id="2" creationId="{09CBA488-ED3C-4C70-89FA-12C114E840D4}"/>
          </ac:spMkLst>
        </pc:spChg>
      </pc:sldChg>
      <pc:sldChg chg="modSp add">
        <pc:chgData name="Nick Thomas" userId="c70d66d9-7267-4f59-8d9e-6268ec5bdaef" providerId="ADAL" clId="{348925C0-2603-4F1D-B66D-9527A2184682}" dt="2019-03-29T08:34:23.180" v="200" actId="20577"/>
        <pc:sldMkLst>
          <pc:docMk/>
          <pc:sldMk cId="1648229202" sldId="261"/>
        </pc:sldMkLst>
        <pc:spChg chg="mod">
          <ac:chgData name="Nick Thomas" userId="c70d66d9-7267-4f59-8d9e-6268ec5bdaef" providerId="ADAL" clId="{348925C0-2603-4F1D-B66D-9527A2184682}" dt="2019-03-29T08:34:23.180" v="200" actId="20577"/>
          <ac:spMkLst>
            <pc:docMk/>
            <pc:sldMk cId="1648229202" sldId="261"/>
            <ac:spMk id="2" creationId="{38BB85F6-E262-4446-B095-1C0431CA5C11}"/>
          </ac:spMkLst>
        </pc:spChg>
      </pc:sldChg>
      <pc:sldChg chg="modSp add">
        <pc:chgData name="Nick Thomas" userId="c70d66d9-7267-4f59-8d9e-6268ec5bdaef" providerId="ADAL" clId="{348925C0-2603-4F1D-B66D-9527A2184682}" dt="2019-03-29T08:34:34.170" v="203" actId="20577"/>
        <pc:sldMkLst>
          <pc:docMk/>
          <pc:sldMk cId="1296993355" sldId="262"/>
        </pc:sldMkLst>
        <pc:spChg chg="mod">
          <ac:chgData name="Nick Thomas" userId="c70d66d9-7267-4f59-8d9e-6268ec5bdaef" providerId="ADAL" clId="{348925C0-2603-4F1D-B66D-9527A2184682}" dt="2019-03-29T08:34:34.170" v="203" actId="20577"/>
          <ac:spMkLst>
            <pc:docMk/>
            <pc:sldMk cId="1296993355" sldId="262"/>
            <ac:spMk id="2" creationId="{82FA5913-6223-4CC7-B9F8-C38F61ABF7BF}"/>
          </ac:spMkLst>
        </pc:spChg>
      </pc:sldChg>
      <pc:sldChg chg="modSp add">
        <pc:chgData name="Nick Thomas" userId="c70d66d9-7267-4f59-8d9e-6268ec5bdaef" providerId="ADAL" clId="{348925C0-2603-4F1D-B66D-9527A2184682}" dt="2019-03-29T08:43:58.197" v="1042" actId="14100"/>
        <pc:sldMkLst>
          <pc:docMk/>
          <pc:sldMk cId="1732376368" sldId="263"/>
        </pc:sldMkLst>
        <pc:spChg chg="mod">
          <ac:chgData name="Nick Thomas" userId="c70d66d9-7267-4f59-8d9e-6268ec5bdaef" providerId="ADAL" clId="{348925C0-2603-4F1D-B66D-9527A2184682}" dt="2019-03-29T08:37:23.214" v="262" actId="20577"/>
          <ac:spMkLst>
            <pc:docMk/>
            <pc:sldMk cId="1732376368" sldId="263"/>
            <ac:spMk id="2" creationId="{6E11CE53-6105-481B-AB6E-2959045E1A3C}"/>
          </ac:spMkLst>
        </pc:spChg>
        <pc:spChg chg="mod">
          <ac:chgData name="Nick Thomas" userId="c70d66d9-7267-4f59-8d9e-6268ec5bdaef" providerId="ADAL" clId="{348925C0-2603-4F1D-B66D-9527A2184682}" dt="2019-03-29T08:43:58.197" v="1042" actId="14100"/>
          <ac:spMkLst>
            <pc:docMk/>
            <pc:sldMk cId="1732376368" sldId="263"/>
            <ac:spMk id="3" creationId="{5857B2FA-D070-4CE1-B5CE-B9FEAD72E938}"/>
          </ac:spMkLst>
        </pc:spChg>
      </pc:sldChg>
      <pc:sldChg chg="modSp add">
        <pc:chgData name="Nick Thomas" userId="c70d66d9-7267-4f59-8d9e-6268ec5bdaef" providerId="ADAL" clId="{348925C0-2603-4F1D-B66D-9527A2184682}" dt="2019-03-29T08:40:18.254" v="652" actId="20577"/>
        <pc:sldMkLst>
          <pc:docMk/>
          <pc:sldMk cId="2229621606" sldId="264"/>
        </pc:sldMkLst>
        <pc:spChg chg="mod">
          <ac:chgData name="Nick Thomas" userId="c70d66d9-7267-4f59-8d9e-6268ec5bdaef" providerId="ADAL" clId="{348925C0-2603-4F1D-B66D-9527A2184682}" dt="2019-03-29T08:40:18.254" v="652" actId="20577"/>
          <ac:spMkLst>
            <pc:docMk/>
            <pc:sldMk cId="2229621606" sldId="264"/>
            <ac:spMk id="2" creationId="{EE836979-B909-4F59-91CE-B64F4B6ADD17}"/>
          </ac:spMkLst>
        </pc:spChg>
      </pc:sldChg>
      <pc:sldChg chg="modSp add">
        <pc:chgData name="Nick Thomas" userId="c70d66d9-7267-4f59-8d9e-6268ec5bdaef" providerId="ADAL" clId="{348925C0-2603-4F1D-B66D-9527A2184682}" dt="2019-03-29T08:46:33.669" v="1476" actId="313"/>
        <pc:sldMkLst>
          <pc:docMk/>
          <pc:sldMk cId="1851691895" sldId="265"/>
        </pc:sldMkLst>
        <pc:spChg chg="mod">
          <ac:chgData name="Nick Thomas" userId="c70d66d9-7267-4f59-8d9e-6268ec5bdaef" providerId="ADAL" clId="{348925C0-2603-4F1D-B66D-9527A2184682}" dt="2019-03-29T08:46:33.669" v="1476" actId="313"/>
          <ac:spMkLst>
            <pc:docMk/>
            <pc:sldMk cId="1851691895" sldId="265"/>
            <ac:spMk id="3" creationId="{73D783A3-8D56-41B8-AD62-9709C55A40AE}"/>
          </ac:spMkLst>
        </pc:spChg>
      </pc:sldChg>
      <pc:sldChg chg="addSp modSp add">
        <pc:chgData name="Nick Thomas" userId="c70d66d9-7267-4f59-8d9e-6268ec5bdaef" providerId="ADAL" clId="{348925C0-2603-4F1D-B66D-9527A2184682}" dt="2019-03-29T09:31:38.008" v="1736" actId="20577"/>
        <pc:sldMkLst>
          <pc:docMk/>
          <pc:sldMk cId="817789188" sldId="266"/>
        </pc:sldMkLst>
        <pc:spChg chg="mod">
          <ac:chgData name="Nick Thomas" userId="c70d66d9-7267-4f59-8d9e-6268ec5bdaef" providerId="ADAL" clId="{348925C0-2603-4F1D-B66D-9527A2184682}" dt="2019-03-29T09:31:38.008" v="1736" actId="20577"/>
          <ac:spMkLst>
            <pc:docMk/>
            <pc:sldMk cId="817789188" sldId="266"/>
            <ac:spMk id="4" creationId="{ACC9891B-301A-49E0-BA6F-2BDD5AE46042}"/>
          </ac:spMkLst>
        </pc:spChg>
        <pc:picChg chg="add mod">
          <ac:chgData name="Nick Thomas" userId="c70d66d9-7267-4f59-8d9e-6268ec5bdaef" providerId="ADAL" clId="{348925C0-2603-4F1D-B66D-9527A2184682}" dt="2019-03-29T08:58:08.488" v="1481" actId="1076"/>
          <ac:picMkLst>
            <pc:docMk/>
            <pc:sldMk cId="817789188" sldId="266"/>
            <ac:picMk id="1026" creationId="{B6FD0ACD-B715-4FC4-9DEF-A4FDC45B71F3}"/>
          </ac:picMkLst>
        </pc:picChg>
      </pc:sldChg>
      <pc:sldChg chg="addSp modSp add">
        <pc:chgData name="Nick Thomas" userId="c70d66d9-7267-4f59-8d9e-6268ec5bdaef" providerId="ADAL" clId="{348925C0-2603-4F1D-B66D-9527A2184682}" dt="2019-03-29T09:38:46.176" v="1868" actId="20577"/>
        <pc:sldMkLst>
          <pc:docMk/>
          <pc:sldMk cId="1256057193" sldId="267"/>
        </pc:sldMkLst>
        <pc:spChg chg="mod">
          <ac:chgData name="Nick Thomas" userId="c70d66d9-7267-4f59-8d9e-6268ec5bdaef" providerId="ADAL" clId="{348925C0-2603-4F1D-B66D-9527A2184682}" dt="2019-03-29T09:31:53.387" v="1753" actId="20577"/>
          <ac:spMkLst>
            <pc:docMk/>
            <pc:sldMk cId="1256057193" sldId="267"/>
            <ac:spMk id="2" creationId="{37402750-22E8-4C9A-8D25-DF7E75A287A0}"/>
          </ac:spMkLst>
        </pc:spChg>
        <pc:spChg chg="mod">
          <ac:chgData name="Nick Thomas" userId="c70d66d9-7267-4f59-8d9e-6268ec5bdaef" providerId="ADAL" clId="{348925C0-2603-4F1D-B66D-9527A2184682}" dt="2019-03-29T09:38:46.176" v="1868" actId="20577"/>
          <ac:spMkLst>
            <pc:docMk/>
            <pc:sldMk cId="1256057193" sldId="267"/>
            <ac:spMk id="4" creationId="{5996061D-406A-46CC-A4D7-18A41C361EC1}"/>
          </ac:spMkLst>
        </pc:spChg>
        <pc:picChg chg="add mod modCrop">
          <ac:chgData name="Nick Thomas" userId="c70d66d9-7267-4f59-8d9e-6268ec5bdaef" providerId="ADAL" clId="{348925C0-2603-4F1D-B66D-9527A2184682}" dt="2019-03-29T09:38:00.886" v="1867" actId="1076"/>
          <ac:picMkLst>
            <pc:docMk/>
            <pc:sldMk cId="1256057193" sldId="267"/>
            <ac:picMk id="2050" creationId="{AE86F2FF-8FDA-4D7D-AE89-FAF795FDFDEC}"/>
          </ac:picMkLst>
        </pc:picChg>
      </pc:sldChg>
      <pc:sldChg chg="addSp delSp modSp add">
        <pc:chgData name="Nick Thomas" userId="c70d66d9-7267-4f59-8d9e-6268ec5bdaef" providerId="ADAL" clId="{348925C0-2603-4F1D-B66D-9527A2184682}" dt="2019-04-01T12:19:58.357" v="3587" actId="1076"/>
        <pc:sldMkLst>
          <pc:docMk/>
          <pc:sldMk cId="62886096" sldId="268"/>
        </pc:sldMkLst>
        <pc:spChg chg="mod">
          <ac:chgData name="Nick Thomas" userId="c70d66d9-7267-4f59-8d9e-6268ec5bdaef" providerId="ADAL" clId="{348925C0-2603-4F1D-B66D-9527A2184682}" dt="2019-03-29T09:38:56.463" v="1882" actId="20577"/>
          <ac:spMkLst>
            <pc:docMk/>
            <pc:sldMk cId="62886096" sldId="268"/>
            <ac:spMk id="2" creationId="{E8798BAD-7CF9-45FE-825F-7D98B2E4C81A}"/>
          </ac:spMkLst>
        </pc:spChg>
        <pc:spChg chg="del mod">
          <ac:chgData name="Nick Thomas" userId="c70d66d9-7267-4f59-8d9e-6268ec5bdaef" providerId="ADAL" clId="{348925C0-2603-4F1D-B66D-9527A2184682}" dt="2019-03-29T09:40:25.017" v="2020" actId="478"/>
          <ac:spMkLst>
            <pc:docMk/>
            <pc:sldMk cId="62886096" sldId="268"/>
            <ac:spMk id="3" creationId="{71C0FB24-46FA-4946-ABDF-1F8A2D79AB71}"/>
          </ac:spMkLst>
        </pc:spChg>
        <pc:spChg chg="mod">
          <ac:chgData name="Nick Thomas" userId="c70d66d9-7267-4f59-8d9e-6268ec5bdaef" providerId="ADAL" clId="{348925C0-2603-4F1D-B66D-9527A2184682}" dt="2019-03-29T09:40:56.684" v="2101" actId="313"/>
          <ac:spMkLst>
            <pc:docMk/>
            <pc:sldMk cId="62886096" sldId="268"/>
            <ac:spMk id="4" creationId="{AC7E7F7B-AB08-47BD-868C-A6A4580A2CBA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5" creationId="{175B9743-F6A5-4F2F-8FD3-F08699ABB06F}"/>
          </ac:spMkLst>
        </pc:spChg>
        <pc:spChg chg="add mod">
          <ac:chgData name="Nick Thomas" userId="c70d66d9-7267-4f59-8d9e-6268ec5bdaef" providerId="ADAL" clId="{348925C0-2603-4F1D-B66D-9527A2184682}" dt="2019-04-01T12:19:38.144" v="3582" actId="164"/>
          <ac:spMkLst>
            <pc:docMk/>
            <pc:sldMk cId="62886096" sldId="268"/>
            <ac:spMk id="6" creationId="{37D21710-9D9A-485A-A3B5-1D8B72DFD131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7" creationId="{9EC4615E-A5D4-4C9A-A478-44961EF438C8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8" creationId="{2B3FFF94-E323-4827-A010-F871FF380633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9" creationId="{0B728C00-5102-445F-AA54-D9796FAD4DB6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10" creationId="{DCF850EE-EADE-471D-B339-D6DC715E82A8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11" creationId="{AA0EE90D-A080-403A-84BE-F5A76B5369F5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12" creationId="{D72FE33B-B7EC-43EF-B1EC-6CD7AAC88E35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13" creationId="{AAFA334F-A0E8-44A4-BB99-7E6559D5A4F8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14" creationId="{9C4070DF-4178-438A-A371-C6CA23064BC6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15" creationId="{89C30926-A6E5-4B7A-8948-5B85C56C84BF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16" creationId="{2B0C2CA1-1592-42B8-B8B0-9E7A6623677F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17" creationId="{B99CA522-0A35-485A-A883-B638C28FB36E}"/>
          </ac:spMkLst>
        </pc:spChg>
        <pc:spChg chg="add mod">
          <ac:chgData name="Nick Thomas" userId="c70d66d9-7267-4f59-8d9e-6268ec5bdaef" providerId="ADAL" clId="{348925C0-2603-4F1D-B66D-9527A2184682}" dt="2019-04-01T12:19:21.125" v="3576" actId="164"/>
          <ac:spMkLst>
            <pc:docMk/>
            <pc:sldMk cId="62886096" sldId="268"/>
            <ac:spMk id="18" creationId="{6924D7DD-BE86-43D5-9285-01B014063558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19" creationId="{AF91721B-B92B-4319-A04C-B80555822529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20" creationId="{BA10750D-EAE1-4522-BCD0-A5A2938FA3AC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21" creationId="{B38DDC78-000F-48CA-9F13-A0E696B77D49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22" creationId="{37B2FE9C-3A30-40D5-B8D0-16F09068CC3C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23" creationId="{15A15F61-231D-4607-A32A-50E5852EDD06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24" creationId="{E9BD8B21-9275-4D78-8625-9DCCBC4C2F83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25" creationId="{74C08E3C-E119-4A97-9D22-7146CA702B96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26" creationId="{4466A269-E34C-48CA-B4D4-CC2EDBF28580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27" creationId="{CE6E6A0C-DFB0-4E28-862D-FB582CBC1998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28" creationId="{0B1B2032-1116-472D-BA50-B8C35EA2B082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29" creationId="{CB0B2F10-C305-4011-ACFC-FA1C9638E85C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30" creationId="{F75DE6FF-9D88-49B7-A055-938341A21887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31" creationId="{3DBBADB8-FD1C-4EEF-A400-9178EF47AE4C}"/>
          </ac:spMkLst>
        </pc:spChg>
        <pc:spChg chg="add mod">
          <ac:chgData name="Nick Thomas" userId="c70d66d9-7267-4f59-8d9e-6268ec5bdaef" providerId="ADAL" clId="{348925C0-2603-4F1D-B66D-9527A2184682}" dt="2019-04-01T12:19:44.663" v="3583" actId="164"/>
          <ac:spMkLst>
            <pc:docMk/>
            <pc:sldMk cId="62886096" sldId="268"/>
            <ac:spMk id="32" creationId="{A63EA463-C39B-4FE7-BB23-8D4ED5D0F012}"/>
          </ac:spMkLst>
        </pc:spChg>
        <pc:spChg chg="add mod">
          <ac:chgData name="Nick Thomas" userId="c70d66d9-7267-4f59-8d9e-6268ec5bdaef" providerId="ADAL" clId="{348925C0-2603-4F1D-B66D-9527A2184682}" dt="2019-04-01T12:19:14.157" v="3575" actId="164"/>
          <ac:spMkLst>
            <pc:docMk/>
            <pc:sldMk cId="62886096" sldId="268"/>
            <ac:spMk id="33" creationId="{CC259319-D517-4513-BCA8-93B62EBD68D6}"/>
          </ac:spMkLst>
        </pc:spChg>
        <pc:grpChg chg="add mod">
          <ac:chgData name="Nick Thomas" userId="c70d66d9-7267-4f59-8d9e-6268ec5bdaef" providerId="ADAL" clId="{348925C0-2603-4F1D-B66D-9527A2184682}" dt="2019-04-01T12:19:44.663" v="3583" actId="164"/>
          <ac:grpSpMkLst>
            <pc:docMk/>
            <pc:sldMk cId="62886096" sldId="268"/>
            <ac:grpSpMk id="3" creationId="{E5E71114-84A9-451B-A25C-F1BAE5E2331F}"/>
          </ac:grpSpMkLst>
        </pc:grpChg>
        <pc:grpChg chg="add mod">
          <ac:chgData name="Nick Thomas" userId="c70d66d9-7267-4f59-8d9e-6268ec5bdaef" providerId="ADAL" clId="{348925C0-2603-4F1D-B66D-9527A2184682}" dt="2019-04-01T12:19:38.144" v="3582" actId="164"/>
          <ac:grpSpMkLst>
            <pc:docMk/>
            <pc:sldMk cId="62886096" sldId="268"/>
            <ac:grpSpMk id="34" creationId="{6D7BDE05-C061-4823-8F1F-A17FD64EB283}"/>
          </ac:grpSpMkLst>
        </pc:grpChg>
        <pc:grpChg chg="add mod">
          <ac:chgData name="Nick Thomas" userId="c70d66d9-7267-4f59-8d9e-6268ec5bdaef" providerId="ADAL" clId="{348925C0-2603-4F1D-B66D-9527A2184682}" dt="2019-04-01T12:19:55.713" v="3586" actId="1076"/>
          <ac:grpSpMkLst>
            <pc:docMk/>
            <pc:sldMk cId="62886096" sldId="268"/>
            <ac:grpSpMk id="35" creationId="{EFD7607E-591E-4D41-96B9-5B19F0A1122B}"/>
          </ac:grpSpMkLst>
        </pc:grpChg>
        <pc:grpChg chg="add mod">
          <ac:chgData name="Nick Thomas" userId="c70d66d9-7267-4f59-8d9e-6268ec5bdaef" providerId="ADAL" clId="{348925C0-2603-4F1D-B66D-9527A2184682}" dt="2019-04-01T12:19:58.357" v="3587" actId="1076"/>
          <ac:grpSpMkLst>
            <pc:docMk/>
            <pc:sldMk cId="62886096" sldId="268"/>
            <ac:grpSpMk id="36" creationId="{23CAEBA0-5B79-4A64-A4D9-B1C59E8015BE}"/>
          </ac:grpSpMkLst>
        </pc:grpChg>
        <pc:picChg chg="add del mod">
          <ac:chgData name="Nick Thomas" userId="c70d66d9-7267-4f59-8d9e-6268ec5bdaef" providerId="ADAL" clId="{348925C0-2603-4F1D-B66D-9527A2184682}" dt="2019-04-01T12:19:25.086" v="3577" actId="478"/>
          <ac:picMkLst>
            <pc:docMk/>
            <pc:sldMk cId="62886096" sldId="268"/>
            <ac:picMk id="3074" creationId="{04B0116E-E4B5-4726-BEC5-89BFA39871DD}"/>
          </ac:picMkLst>
        </pc:picChg>
      </pc:sldChg>
      <pc:sldChg chg="modSp add">
        <pc:chgData name="Nick Thomas" userId="c70d66d9-7267-4f59-8d9e-6268ec5bdaef" providerId="ADAL" clId="{348925C0-2603-4F1D-B66D-9527A2184682}" dt="2019-03-29T09:45:25.495" v="2356" actId="20577"/>
        <pc:sldMkLst>
          <pc:docMk/>
          <pc:sldMk cId="1523475605" sldId="269"/>
        </pc:sldMkLst>
        <pc:spChg chg="mod">
          <ac:chgData name="Nick Thomas" userId="c70d66d9-7267-4f59-8d9e-6268ec5bdaef" providerId="ADAL" clId="{348925C0-2603-4F1D-B66D-9527A2184682}" dt="2019-03-29T09:41:28.855" v="2110" actId="20577"/>
          <ac:spMkLst>
            <pc:docMk/>
            <pc:sldMk cId="1523475605" sldId="269"/>
            <ac:spMk id="2" creationId="{DA22515A-A007-44C3-9DC2-DB5ED5BAFE6E}"/>
          </ac:spMkLst>
        </pc:spChg>
        <pc:spChg chg="mod">
          <ac:chgData name="Nick Thomas" userId="c70d66d9-7267-4f59-8d9e-6268ec5bdaef" providerId="ADAL" clId="{348925C0-2603-4F1D-B66D-9527A2184682}" dt="2019-03-29T09:43:48.751" v="2111"/>
          <ac:spMkLst>
            <pc:docMk/>
            <pc:sldMk cId="1523475605" sldId="269"/>
            <ac:spMk id="3" creationId="{EE2A9384-EF80-480B-9803-7F0CD1C35ADF}"/>
          </ac:spMkLst>
        </pc:spChg>
        <pc:spChg chg="mod">
          <ac:chgData name="Nick Thomas" userId="c70d66d9-7267-4f59-8d9e-6268ec5bdaef" providerId="ADAL" clId="{348925C0-2603-4F1D-B66D-9527A2184682}" dt="2019-03-29T09:45:25.495" v="2356" actId="20577"/>
          <ac:spMkLst>
            <pc:docMk/>
            <pc:sldMk cId="1523475605" sldId="269"/>
            <ac:spMk id="4" creationId="{B6DFE82C-A14F-4A28-BB90-8BF89D705AB1}"/>
          </ac:spMkLst>
        </pc:spChg>
      </pc:sldChg>
      <pc:sldChg chg="addSp delSp modSp add">
        <pc:chgData name="Nick Thomas" userId="c70d66d9-7267-4f59-8d9e-6268ec5bdaef" providerId="ADAL" clId="{348925C0-2603-4F1D-B66D-9527A2184682}" dt="2019-03-29T09:47:49.101" v="2361" actId="478"/>
        <pc:sldMkLst>
          <pc:docMk/>
          <pc:sldMk cId="1158513081" sldId="270"/>
        </pc:sldMkLst>
        <pc:spChg chg="add del">
          <ac:chgData name="Nick Thomas" userId="c70d66d9-7267-4f59-8d9e-6268ec5bdaef" providerId="ADAL" clId="{348925C0-2603-4F1D-B66D-9527A2184682}" dt="2019-03-29T09:47:49.101" v="2361" actId="478"/>
          <ac:spMkLst>
            <pc:docMk/>
            <pc:sldMk cId="1158513081" sldId="270"/>
            <ac:spMk id="2" creationId="{D2761947-AD73-4D06-88AB-E1F918620B83}"/>
          </ac:spMkLst>
        </pc:spChg>
        <pc:spChg chg="del">
          <ac:chgData name="Nick Thomas" userId="c70d66d9-7267-4f59-8d9e-6268ec5bdaef" providerId="ADAL" clId="{348925C0-2603-4F1D-B66D-9527A2184682}" dt="2019-03-29T09:47:19.840" v="2358"/>
          <ac:spMkLst>
            <pc:docMk/>
            <pc:sldMk cId="1158513081" sldId="270"/>
            <ac:spMk id="3" creationId="{97D4E567-3294-4CDD-BC3E-612D3DBB903F}"/>
          </ac:spMkLst>
        </pc:spChg>
        <pc:spChg chg="del">
          <ac:chgData name="Nick Thomas" userId="c70d66d9-7267-4f59-8d9e-6268ec5bdaef" providerId="ADAL" clId="{348925C0-2603-4F1D-B66D-9527A2184682}" dt="2019-03-29T09:47:36.156" v="2359"/>
          <ac:spMkLst>
            <pc:docMk/>
            <pc:sldMk cId="1158513081" sldId="270"/>
            <ac:spMk id="4" creationId="{40A70137-E25B-43C5-9F50-62CCA322006B}"/>
          </ac:spMkLst>
        </pc:spChg>
        <pc:picChg chg="add mod">
          <ac:chgData name="Nick Thomas" userId="c70d66d9-7267-4f59-8d9e-6268ec5bdaef" providerId="ADAL" clId="{348925C0-2603-4F1D-B66D-9527A2184682}" dt="2019-03-29T09:47:19.840" v="2358"/>
          <ac:picMkLst>
            <pc:docMk/>
            <pc:sldMk cId="1158513081" sldId="270"/>
            <ac:picMk id="5" creationId="{17BD65C4-6F4D-4425-AE4F-06239CBCEF35}"/>
          </ac:picMkLst>
        </pc:picChg>
        <pc:picChg chg="add mod">
          <ac:chgData name="Nick Thomas" userId="c70d66d9-7267-4f59-8d9e-6268ec5bdaef" providerId="ADAL" clId="{348925C0-2603-4F1D-B66D-9527A2184682}" dt="2019-03-29T09:47:36.156" v="2359"/>
          <ac:picMkLst>
            <pc:docMk/>
            <pc:sldMk cId="1158513081" sldId="270"/>
            <ac:picMk id="6" creationId="{7747A852-CB38-424D-96DE-777F56FCDE6F}"/>
          </ac:picMkLst>
        </pc:picChg>
      </pc:sldChg>
      <pc:sldChg chg="addSp delSp modSp add">
        <pc:chgData name="Nick Thomas" userId="c70d66d9-7267-4f59-8d9e-6268ec5bdaef" providerId="ADAL" clId="{348925C0-2603-4F1D-B66D-9527A2184682}" dt="2019-03-29T09:51:56.203" v="2528" actId="20577"/>
        <pc:sldMkLst>
          <pc:docMk/>
          <pc:sldMk cId="1734149320" sldId="271"/>
        </pc:sldMkLst>
        <pc:spChg chg="mod">
          <ac:chgData name="Nick Thomas" userId="c70d66d9-7267-4f59-8d9e-6268ec5bdaef" providerId="ADAL" clId="{348925C0-2603-4F1D-B66D-9527A2184682}" dt="2019-03-29T09:48:29.501" v="2372" actId="20577"/>
          <ac:spMkLst>
            <pc:docMk/>
            <pc:sldMk cId="1734149320" sldId="271"/>
            <ac:spMk id="2" creationId="{D9E0AF38-312C-429E-B4E0-6C016D577F43}"/>
          </ac:spMkLst>
        </pc:spChg>
        <pc:spChg chg="del">
          <ac:chgData name="Nick Thomas" userId="c70d66d9-7267-4f59-8d9e-6268ec5bdaef" providerId="ADAL" clId="{348925C0-2603-4F1D-B66D-9527A2184682}" dt="2019-03-29T09:51:11.030" v="2375"/>
          <ac:spMkLst>
            <pc:docMk/>
            <pc:sldMk cId="1734149320" sldId="271"/>
            <ac:spMk id="3" creationId="{4DCD10CF-A77D-41EC-B44D-D0B0A38F43E1}"/>
          </ac:spMkLst>
        </pc:spChg>
        <pc:spChg chg="mod">
          <ac:chgData name="Nick Thomas" userId="c70d66d9-7267-4f59-8d9e-6268ec5bdaef" providerId="ADAL" clId="{348925C0-2603-4F1D-B66D-9527A2184682}" dt="2019-03-29T09:51:56.203" v="2528" actId="20577"/>
          <ac:spMkLst>
            <pc:docMk/>
            <pc:sldMk cId="1734149320" sldId="271"/>
            <ac:spMk id="4" creationId="{FB615186-7D07-4B03-903C-619255D9BFD6}"/>
          </ac:spMkLst>
        </pc:spChg>
        <pc:picChg chg="add">
          <ac:chgData name="Nick Thomas" userId="c70d66d9-7267-4f59-8d9e-6268ec5bdaef" providerId="ADAL" clId="{348925C0-2603-4F1D-B66D-9527A2184682}" dt="2019-03-29T09:51:11.030" v="2375"/>
          <ac:picMkLst>
            <pc:docMk/>
            <pc:sldMk cId="1734149320" sldId="271"/>
            <ac:picMk id="5122" creationId="{D18171EA-4DB6-44BE-9E5B-EE6F0A851C4E}"/>
          </ac:picMkLst>
        </pc:picChg>
      </pc:sldChg>
      <pc:sldChg chg="addSp delSp modSp add">
        <pc:chgData name="Nick Thomas" userId="c70d66d9-7267-4f59-8d9e-6268ec5bdaef" providerId="ADAL" clId="{348925C0-2603-4F1D-B66D-9527A2184682}" dt="2019-03-29T09:56:02.036" v="2530" actId="1076"/>
        <pc:sldMkLst>
          <pc:docMk/>
          <pc:sldMk cId="2022612501" sldId="272"/>
        </pc:sldMkLst>
        <pc:spChg chg="del">
          <ac:chgData name="Nick Thomas" userId="c70d66d9-7267-4f59-8d9e-6268ec5bdaef" providerId="ADAL" clId="{348925C0-2603-4F1D-B66D-9527A2184682}" dt="2019-03-29T09:55:57.087" v="2529" actId="478"/>
          <ac:spMkLst>
            <pc:docMk/>
            <pc:sldMk cId="2022612501" sldId="272"/>
            <ac:spMk id="2" creationId="{2DCD4206-8928-4C67-A242-7FAFF7D03954}"/>
          </ac:spMkLst>
        </pc:spChg>
        <pc:spChg chg="del">
          <ac:chgData name="Nick Thomas" userId="c70d66d9-7267-4f59-8d9e-6268ec5bdaef" providerId="ADAL" clId="{348925C0-2603-4F1D-B66D-9527A2184682}" dt="2019-03-29T09:50:49.387" v="2374"/>
          <ac:spMkLst>
            <pc:docMk/>
            <pc:sldMk cId="2022612501" sldId="272"/>
            <ac:spMk id="3" creationId="{7C69C759-7297-45CA-BB5F-04485B1B818B}"/>
          </ac:spMkLst>
        </pc:spChg>
        <pc:spChg chg="del">
          <ac:chgData name="Nick Thomas" userId="c70d66d9-7267-4f59-8d9e-6268ec5bdaef" providerId="ADAL" clId="{348925C0-2603-4F1D-B66D-9527A2184682}" dt="2019-03-29T09:55:57.087" v="2529" actId="478"/>
          <ac:spMkLst>
            <pc:docMk/>
            <pc:sldMk cId="2022612501" sldId="272"/>
            <ac:spMk id="4" creationId="{5237A778-6BA6-47E3-8BC8-18E125F747A6}"/>
          </ac:spMkLst>
        </pc:spChg>
        <pc:picChg chg="add mod">
          <ac:chgData name="Nick Thomas" userId="c70d66d9-7267-4f59-8d9e-6268ec5bdaef" providerId="ADAL" clId="{348925C0-2603-4F1D-B66D-9527A2184682}" dt="2019-03-29T09:56:02.036" v="2530" actId="1076"/>
          <ac:picMkLst>
            <pc:docMk/>
            <pc:sldMk cId="2022612501" sldId="272"/>
            <ac:picMk id="4098" creationId="{92ECF0A8-9265-4ACB-A7CA-66D832B7F769}"/>
          </ac:picMkLst>
        </pc:picChg>
      </pc:sldChg>
      <pc:sldChg chg="addSp modSp add">
        <pc:chgData name="Nick Thomas" userId="c70d66d9-7267-4f59-8d9e-6268ec5bdaef" providerId="ADAL" clId="{348925C0-2603-4F1D-B66D-9527A2184682}" dt="2019-03-29T10:19:52.597" v="3112" actId="27636"/>
        <pc:sldMkLst>
          <pc:docMk/>
          <pc:sldMk cId="2822127030" sldId="273"/>
        </pc:sldMkLst>
        <pc:spChg chg="mod">
          <ac:chgData name="Nick Thomas" userId="c70d66d9-7267-4f59-8d9e-6268ec5bdaef" providerId="ADAL" clId="{348925C0-2603-4F1D-B66D-9527A2184682}" dt="2019-03-29T10:08:25.126" v="2543" actId="20577"/>
          <ac:spMkLst>
            <pc:docMk/>
            <pc:sldMk cId="2822127030" sldId="273"/>
            <ac:spMk id="2" creationId="{09271A2F-946A-4053-B308-6F851800A206}"/>
          </ac:spMkLst>
        </pc:spChg>
        <pc:spChg chg="mod">
          <ac:chgData name="Nick Thomas" userId="c70d66d9-7267-4f59-8d9e-6268ec5bdaef" providerId="ADAL" clId="{348925C0-2603-4F1D-B66D-9527A2184682}" dt="2019-03-29T10:19:52.597" v="3112" actId="27636"/>
          <ac:spMkLst>
            <pc:docMk/>
            <pc:sldMk cId="2822127030" sldId="273"/>
            <ac:spMk id="4" creationId="{7B7C579C-E3DC-49B9-A190-035BBA743B43}"/>
          </ac:spMkLst>
        </pc:spChg>
        <pc:picChg chg="add mod">
          <ac:chgData name="Nick Thomas" userId="c70d66d9-7267-4f59-8d9e-6268ec5bdaef" providerId="ADAL" clId="{348925C0-2603-4F1D-B66D-9527A2184682}" dt="2019-03-29T10:11:11.090" v="2758" actId="1076"/>
          <ac:picMkLst>
            <pc:docMk/>
            <pc:sldMk cId="2822127030" sldId="273"/>
            <ac:picMk id="6146" creationId="{7903B180-6997-4B26-80A9-10AE4942C287}"/>
          </ac:picMkLst>
        </pc:picChg>
      </pc:sldChg>
      <pc:sldChg chg="addSp modSp add">
        <pc:chgData name="Nick Thomas" userId="c70d66d9-7267-4f59-8d9e-6268ec5bdaef" providerId="ADAL" clId="{348925C0-2603-4F1D-B66D-9527A2184682}" dt="2019-03-29T11:00:15.727" v="3511" actId="313"/>
        <pc:sldMkLst>
          <pc:docMk/>
          <pc:sldMk cId="2319744518" sldId="274"/>
        </pc:sldMkLst>
        <pc:spChg chg="mod">
          <ac:chgData name="Nick Thomas" userId="c70d66d9-7267-4f59-8d9e-6268ec5bdaef" providerId="ADAL" clId="{348925C0-2603-4F1D-B66D-9527A2184682}" dt="2019-03-29T10:58:16.286" v="3126" actId="20577"/>
          <ac:spMkLst>
            <pc:docMk/>
            <pc:sldMk cId="2319744518" sldId="274"/>
            <ac:spMk id="2" creationId="{A2A8F32D-D716-48E4-9DA0-1429B9A5B26F}"/>
          </ac:spMkLst>
        </pc:spChg>
        <pc:spChg chg="mod">
          <ac:chgData name="Nick Thomas" userId="c70d66d9-7267-4f59-8d9e-6268ec5bdaef" providerId="ADAL" clId="{348925C0-2603-4F1D-B66D-9527A2184682}" dt="2019-03-29T11:00:15.727" v="3511" actId="313"/>
          <ac:spMkLst>
            <pc:docMk/>
            <pc:sldMk cId="2319744518" sldId="274"/>
            <ac:spMk id="4" creationId="{17C49451-AD9B-472A-BDAA-AD93C6E917AF}"/>
          </ac:spMkLst>
        </pc:spChg>
        <pc:picChg chg="add mod">
          <ac:chgData name="Nick Thomas" userId="c70d66d9-7267-4f59-8d9e-6268ec5bdaef" providerId="ADAL" clId="{348925C0-2603-4F1D-B66D-9527A2184682}" dt="2019-03-29T10:47:30.675" v="3115" actId="1076"/>
          <ac:picMkLst>
            <pc:docMk/>
            <pc:sldMk cId="2319744518" sldId="274"/>
            <ac:picMk id="7170" creationId="{B6D3501A-3516-4815-9390-32CC02373FEF}"/>
          </ac:picMkLst>
        </pc:picChg>
      </pc:sldChg>
      <pc:sldChg chg="addSp delSp modSp add">
        <pc:chgData name="Nick Thomas" userId="c70d66d9-7267-4f59-8d9e-6268ec5bdaef" providerId="ADAL" clId="{348925C0-2603-4F1D-B66D-9527A2184682}" dt="2019-04-08T14:20:21.901" v="3691" actId="208"/>
        <pc:sldMkLst>
          <pc:docMk/>
          <pc:sldMk cId="3456991105" sldId="275"/>
        </pc:sldMkLst>
        <pc:spChg chg="mod">
          <ac:chgData name="Nick Thomas" userId="c70d66d9-7267-4f59-8d9e-6268ec5bdaef" providerId="ADAL" clId="{348925C0-2603-4F1D-B66D-9527A2184682}" dt="2019-04-01T12:21:59.645" v="3607" actId="20577"/>
          <ac:spMkLst>
            <pc:docMk/>
            <pc:sldMk cId="3456991105" sldId="275"/>
            <ac:spMk id="2" creationId="{DB8E6786-563C-48B0-9285-0DE75C606249}"/>
          </ac:spMkLst>
        </pc:spChg>
        <pc:spChg chg="del">
          <ac:chgData name="Nick Thomas" userId="c70d66d9-7267-4f59-8d9e-6268ec5bdaef" providerId="ADAL" clId="{348925C0-2603-4F1D-B66D-9527A2184682}" dt="2019-04-01T12:21:42.138" v="3588" actId="478"/>
          <ac:spMkLst>
            <pc:docMk/>
            <pc:sldMk cId="3456991105" sldId="275"/>
            <ac:spMk id="3" creationId="{4B2F0AE7-72F0-4E91-894E-BF752A304D84}"/>
          </ac:spMkLst>
        </pc:spChg>
        <pc:spChg chg="mod">
          <ac:chgData name="Nick Thomas" userId="c70d66d9-7267-4f59-8d9e-6268ec5bdaef" providerId="ADAL" clId="{348925C0-2603-4F1D-B66D-9527A2184682}" dt="2019-04-01T12:22:59.918" v="3673" actId="20577"/>
          <ac:spMkLst>
            <pc:docMk/>
            <pc:sldMk cId="3456991105" sldId="275"/>
            <ac:spMk id="4" creationId="{8E412CA3-DBB6-457F-898A-911C8E1FE941}"/>
          </ac:spMkLst>
        </pc:spChg>
        <pc:spChg chg="add mod">
          <ac:chgData name="Nick Thomas" userId="c70d66d9-7267-4f59-8d9e-6268ec5bdaef" providerId="ADAL" clId="{348925C0-2603-4F1D-B66D-9527A2184682}" dt="2019-04-08T14:19:29.606" v="3680" actId="208"/>
          <ac:spMkLst>
            <pc:docMk/>
            <pc:sldMk cId="3456991105" sldId="275"/>
            <ac:spMk id="31" creationId="{32C25CD9-2756-411B-B4C6-6F7D1B908367}"/>
          </ac:spMkLst>
        </pc:spChg>
        <pc:spChg chg="add mod">
          <ac:chgData name="Nick Thomas" userId="c70d66d9-7267-4f59-8d9e-6268ec5bdaef" providerId="ADAL" clId="{348925C0-2603-4F1D-B66D-9527A2184682}" dt="2019-04-08T14:19:29.606" v="3680" actId="208"/>
          <ac:spMkLst>
            <pc:docMk/>
            <pc:sldMk cId="3456991105" sldId="275"/>
            <ac:spMk id="32" creationId="{01C087A7-AB7C-46D6-8108-1800E4FEE8BB}"/>
          </ac:spMkLst>
        </pc:spChg>
        <pc:spChg chg="add mod">
          <ac:chgData name="Nick Thomas" userId="c70d66d9-7267-4f59-8d9e-6268ec5bdaef" providerId="ADAL" clId="{348925C0-2603-4F1D-B66D-9527A2184682}" dt="2019-04-08T14:19:52.389" v="3686" actId="208"/>
          <ac:spMkLst>
            <pc:docMk/>
            <pc:sldMk cId="3456991105" sldId="275"/>
            <ac:spMk id="33" creationId="{2A607516-05A7-4F7C-936F-29B66955086F}"/>
          </ac:spMkLst>
        </pc:spChg>
        <pc:spChg chg="add mod">
          <ac:chgData name="Nick Thomas" userId="c70d66d9-7267-4f59-8d9e-6268ec5bdaef" providerId="ADAL" clId="{348925C0-2603-4F1D-B66D-9527A2184682}" dt="2019-04-08T14:19:52.389" v="3686" actId="208"/>
          <ac:spMkLst>
            <pc:docMk/>
            <pc:sldMk cId="3456991105" sldId="275"/>
            <ac:spMk id="34" creationId="{78AB9609-A981-45EB-9F5C-7A142531A214}"/>
          </ac:spMkLst>
        </pc:spChg>
        <pc:spChg chg="add mod">
          <ac:chgData name="Nick Thomas" userId="c70d66d9-7267-4f59-8d9e-6268ec5bdaef" providerId="ADAL" clId="{348925C0-2603-4F1D-B66D-9527A2184682}" dt="2019-04-08T14:20:21.901" v="3691" actId="208"/>
          <ac:spMkLst>
            <pc:docMk/>
            <pc:sldMk cId="3456991105" sldId="275"/>
            <ac:spMk id="35" creationId="{3308C1CB-453D-440E-8E34-756A66C45069}"/>
          </ac:spMkLst>
        </pc:spChg>
        <pc:spChg chg="add mod">
          <ac:chgData name="Nick Thomas" userId="c70d66d9-7267-4f59-8d9e-6268ec5bdaef" providerId="ADAL" clId="{348925C0-2603-4F1D-B66D-9527A2184682}" dt="2019-04-08T14:20:21.901" v="3691" actId="208"/>
          <ac:spMkLst>
            <pc:docMk/>
            <pc:sldMk cId="3456991105" sldId="275"/>
            <ac:spMk id="36" creationId="{EADB8519-7E4F-495D-815E-27D8B12E87AD}"/>
          </ac:spMkLst>
        </pc:spChg>
        <pc:grpChg chg="add mod">
          <ac:chgData name="Nick Thomas" userId="c70d66d9-7267-4f59-8d9e-6268ec5bdaef" providerId="ADAL" clId="{348925C0-2603-4F1D-B66D-9527A2184682}" dt="2019-04-01T12:21:45.935" v="3590" actId="1076"/>
          <ac:grpSpMkLst>
            <pc:docMk/>
            <pc:sldMk cId="3456991105" sldId="275"/>
            <ac:grpSpMk id="5" creationId="{90E5AD4D-E0AF-44A7-8C4F-4D35E9DA208B}"/>
          </ac:grpSpMkLst>
        </pc:grpChg>
      </pc:sldChg>
      <pc:sldChg chg="modSp add ord">
        <pc:chgData name="Nick Thomas" userId="c70d66d9-7267-4f59-8d9e-6268ec5bdaef" providerId="ADAL" clId="{348925C0-2603-4F1D-B66D-9527A2184682}" dt="2019-03-29T12:03:35.386" v="3544"/>
        <pc:sldMkLst>
          <pc:docMk/>
          <pc:sldMk cId="2214018437" sldId="276"/>
        </pc:sldMkLst>
        <pc:spChg chg="mod">
          <ac:chgData name="Nick Thomas" userId="c70d66d9-7267-4f59-8d9e-6268ec5bdaef" providerId="ADAL" clId="{348925C0-2603-4F1D-B66D-9527A2184682}" dt="2019-03-29T11:24:03.645" v="3522" actId="20577"/>
          <ac:spMkLst>
            <pc:docMk/>
            <pc:sldMk cId="2214018437" sldId="276"/>
            <ac:spMk id="2" creationId="{5C62C9E4-2544-4ADF-9D4E-F1BEBD5F4234}"/>
          </ac:spMkLst>
        </pc:spChg>
      </pc:sldChg>
      <pc:sldChg chg="modSp add">
        <pc:chgData name="Nick Thomas" userId="c70d66d9-7267-4f59-8d9e-6268ec5bdaef" providerId="ADAL" clId="{348925C0-2603-4F1D-B66D-9527A2184682}" dt="2019-03-29T11:46:35.570" v="3543" actId="313"/>
        <pc:sldMkLst>
          <pc:docMk/>
          <pc:sldMk cId="3849067380" sldId="277"/>
        </pc:sldMkLst>
        <pc:spChg chg="mod">
          <ac:chgData name="Nick Thomas" userId="c70d66d9-7267-4f59-8d9e-6268ec5bdaef" providerId="ADAL" clId="{348925C0-2603-4F1D-B66D-9527A2184682}" dt="2019-03-29T11:46:35.570" v="3543" actId="313"/>
          <ac:spMkLst>
            <pc:docMk/>
            <pc:sldMk cId="3849067380" sldId="277"/>
            <ac:spMk id="2" creationId="{85F6FEC5-F0C7-4471-834E-5E016829D102}"/>
          </ac:spMkLst>
        </pc:spChg>
      </pc:sldChg>
      <pc:sldChg chg="addSp delSp modSp add">
        <pc:chgData name="Nick Thomas" userId="c70d66d9-7267-4f59-8d9e-6268ec5bdaef" providerId="ADAL" clId="{348925C0-2603-4F1D-B66D-9527A2184682}" dt="2019-03-30T15:46:02.731" v="3549" actId="478"/>
        <pc:sldMkLst>
          <pc:docMk/>
          <pc:sldMk cId="3721420563" sldId="278"/>
        </pc:sldMkLst>
        <pc:spChg chg="del">
          <ac:chgData name="Nick Thomas" userId="c70d66d9-7267-4f59-8d9e-6268ec5bdaef" providerId="ADAL" clId="{348925C0-2603-4F1D-B66D-9527A2184682}" dt="2019-03-29T12:12:41.720" v="3548"/>
          <ac:spMkLst>
            <pc:docMk/>
            <pc:sldMk cId="3721420563" sldId="278"/>
            <ac:spMk id="3" creationId="{E65DCE6D-204D-415C-92BB-C8C8B9B3F489}"/>
          </ac:spMkLst>
        </pc:spChg>
        <pc:spChg chg="add mod">
          <ac:chgData name="Nick Thomas" userId="c70d66d9-7267-4f59-8d9e-6268ec5bdaef" providerId="ADAL" clId="{348925C0-2603-4F1D-B66D-9527A2184682}" dt="2019-03-30T15:46:02.731" v="3549" actId="478"/>
          <ac:spMkLst>
            <pc:docMk/>
            <pc:sldMk cId="3721420563" sldId="278"/>
            <ac:spMk id="5" creationId="{F63EC335-7CBA-4AC2-8975-FC05D8B335A8}"/>
          </ac:spMkLst>
        </pc:spChg>
        <pc:picChg chg="add del">
          <ac:chgData name="Nick Thomas" userId="c70d66d9-7267-4f59-8d9e-6268ec5bdaef" providerId="ADAL" clId="{348925C0-2603-4F1D-B66D-9527A2184682}" dt="2019-03-30T15:46:02.731" v="3549" actId="478"/>
          <ac:picMkLst>
            <pc:docMk/>
            <pc:sldMk cId="3721420563" sldId="278"/>
            <ac:picMk id="8194" creationId="{959D7D6C-CC4C-4B42-9162-D4626E61D2F1}"/>
          </ac:picMkLst>
        </pc:picChg>
      </pc:sldChg>
      <pc:sldChg chg="addSp delSp modSp add modAnim">
        <pc:chgData name="Nick Thomas" userId="c70d66d9-7267-4f59-8d9e-6268ec5bdaef" providerId="ADAL" clId="{348925C0-2603-4F1D-B66D-9527A2184682}" dt="2019-04-01T11:21:50.923" v="3568" actId="14100"/>
        <pc:sldMkLst>
          <pc:docMk/>
          <pc:sldMk cId="3281921840" sldId="279"/>
        </pc:sldMkLst>
        <pc:spChg chg="del">
          <ac:chgData name="Nick Thomas" userId="c70d66d9-7267-4f59-8d9e-6268ec5bdaef" providerId="ADAL" clId="{348925C0-2603-4F1D-B66D-9527A2184682}" dt="2019-04-01T11:21:19.813" v="3557" actId="478"/>
          <ac:spMkLst>
            <pc:docMk/>
            <pc:sldMk cId="3281921840" sldId="279"/>
            <ac:spMk id="2" creationId="{828564BB-03FC-4758-A826-EA3C81840F71}"/>
          </ac:spMkLst>
        </pc:spChg>
        <pc:spChg chg="del">
          <ac:chgData name="Nick Thomas" userId="c70d66d9-7267-4f59-8d9e-6268ec5bdaef" providerId="ADAL" clId="{348925C0-2603-4F1D-B66D-9527A2184682}" dt="2019-04-01T11:20:55.188" v="3553"/>
          <ac:spMkLst>
            <pc:docMk/>
            <pc:sldMk cId="3281921840" sldId="279"/>
            <ac:spMk id="3" creationId="{B527AA09-F2C0-4CD1-945F-43B802047E51}"/>
          </ac:spMkLst>
        </pc:spChg>
        <pc:spChg chg="mod">
          <ac:chgData name="Nick Thomas" userId="c70d66d9-7267-4f59-8d9e-6268ec5bdaef" providerId="ADAL" clId="{348925C0-2603-4F1D-B66D-9527A2184682}" dt="2019-04-01T11:21:46.053" v="3567" actId="1076"/>
          <ac:spMkLst>
            <pc:docMk/>
            <pc:sldMk cId="3281921840" sldId="279"/>
            <ac:spMk id="4" creationId="{2AF0E372-6EBE-4A4E-BBCE-5C53C993A1C8}"/>
          </ac:spMkLst>
        </pc:spChg>
        <pc:picChg chg="add mod">
          <ac:chgData name="Nick Thomas" userId="c70d66d9-7267-4f59-8d9e-6268ec5bdaef" providerId="ADAL" clId="{348925C0-2603-4F1D-B66D-9527A2184682}" dt="2019-04-01T11:21:50.923" v="3568" actId="14100"/>
          <ac:picMkLst>
            <pc:docMk/>
            <pc:sldMk cId="3281921840" sldId="279"/>
            <ac:picMk id="5" creationId="{7BBEB61A-9502-4C5F-8128-76E28BC6825B}"/>
          </ac:picMkLst>
        </pc:picChg>
        <pc:picChg chg="add mod">
          <ac:chgData name="Nick Thomas" userId="c70d66d9-7267-4f59-8d9e-6268ec5bdaef" providerId="ADAL" clId="{348925C0-2603-4F1D-B66D-9527A2184682}" dt="2019-04-01T11:21:07.960" v="3555" actId="571"/>
          <ac:picMkLst>
            <pc:docMk/>
            <pc:sldMk cId="3281921840" sldId="279"/>
            <ac:picMk id="6" creationId="{4D8EBC56-C17F-4206-8382-FBF529F39985}"/>
          </ac:picMkLst>
        </pc:picChg>
      </pc:sldChg>
      <pc:sldChg chg="addSp delSp modSp add">
        <pc:chgData name="Nick Thomas" userId="c70d66d9-7267-4f59-8d9e-6268ec5bdaef" providerId="ADAL" clId="{348925C0-2603-4F1D-B66D-9527A2184682}" dt="2019-04-01T12:08:14.827" v="3571"/>
        <pc:sldMkLst>
          <pc:docMk/>
          <pc:sldMk cId="1439481103" sldId="280"/>
        </pc:sldMkLst>
        <pc:spChg chg="mod">
          <ac:chgData name="Nick Thomas" userId="c70d66d9-7267-4f59-8d9e-6268ec5bdaef" providerId="ADAL" clId="{348925C0-2603-4F1D-B66D-9527A2184682}" dt="2019-04-01T12:08:14.827" v="3571"/>
          <ac:spMkLst>
            <pc:docMk/>
            <pc:sldMk cId="1439481103" sldId="280"/>
            <ac:spMk id="2" creationId="{E5287429-20A4-465D-BE6D-27839488C1FE}"/>
          </ac:spMkLst>
        </pc:spChg>
        <pc:spChg chg="del">
          <ac:chgData name="Nick Thomas" userId="c70d66d9-7267-4f59-8d9e-6268ec5bdaef" providerId="ADAL" clId="{348925C0-2603-4F1D-B66D-9527A2184682}" dt="2019-04-01T12:08:03.144" v="3570"/>
          <ac:spMkLst>
            <pc:docMk/>
            <pc:sldMk cId="1439481103" sldId="280"/>
            <ac:spMk id="3" creationId="{FA6F6D91-7FFC-4130-A652-FCB40D5F8E2D}"/>
          </ac:spMkLst>
        </pc:spChg>
        <pc:picChg chg="add">
          <ac:chgData name="Nick Thomas" userId="c70d66d9-7267-4f59-8d9e-6268ec5bdaef" providerId="ADAL" clId="{348925C0-2603-4F1D-B66D-9527A2184682}" dt="2019-04-01T12:08:03.144" v="3570"/>
          <ac:picMkLst>
            <pc:docMk/>
            <pc:sldMk cId="1439481103" sldId="280"/>
            <ac:picMk id="1026" creationId="{DA46871A-3996-480A-BE2C-8F4DEBBEB7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6C7FF-9C58-43C4-9C1D-F8D5BDEA31D7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6CCB3-7FD3-4C10-BF48-9D1711BC1A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843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6CCB3-7FD3-4C10-BF48-9D1711BC1A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9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02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065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1433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71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354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338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546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189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30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0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71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74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69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5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1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67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1FEC731-F67B-4975-AF84-95DCEC912BA8}" type="datetimeFigureOut">
              <a:rPr lang="en-GB" smtClean="0"/>
              <a:t>07/11/2023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C8708C1-0897-478A-9803-F7882DA90A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511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20C5-3F83-4439-AD70-B767DB970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Programming for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10844-C43C-4CC9-99AE-D394F0E55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Ray Tracing</a:t>
            </a:r>
          </a:p>
        </p:txBody>
      </p:sp>
    </p:spTree>
    <p:extLst>
      <p:ext uri="{BB962C8B-B14F-4D97-AF65-F5344CB8AC3E}">
        <p14:creationId xmlns:p14="http://schemas.microsoft.com/office/powerpoint/2010/main" val="722590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7FB4-ADC6-4D8E-B363-39F9F07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Reflections</a:t>
            </a:r>
          </a:p>
        </p:txBody>
      </p:sp>
      <p:pic>
        <p:nvPicPr>
          <p:cNvPr id="6" name="Content Placeholder 5" descr="A cat drinking water from a faucet&#10;&#10;Description automatically generated with low confidence">
            <a:extLst>
              <a:ext uri="{FF2B5EF4-FFF2-40B4-BE49-F238E27FC236}">
                <a16:creationId xmlns:a16="http://schemas.microsoft.com/office/drawing/2014/main" id="{0FF86843-3527-4569-ABF8-C804E9666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" y="1747558"/>
            <a:ext cx="6284130" cy="336288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93D89-00F8-4186-944D-D33C26F9F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572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7FB4-ADC6-4D8E-B363-39F9F07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93D89-00F8-4186-944D-D33C26F9F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A picture containing text, building, ground, outdoor&#10;&#10;Description automatically generated">
            <a:extLst>
              <a:ext uri="{FF2B5EF4-FFF2-40B4-BE49-F238E27FC236}">
                <a16:creationId xmlns:a16="http://schemas.microsoft.com/office/drawing/2014/main" id="{FB46E7FD-68C2-4E19-B913-AF4B8D330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3600" cy="3343275"/>
          </a:xfrm>
        </p:spPr>
      </p:pic>
      <p:pic>
        <p:nvPicPr>
          <p:cNvPr id="10" name="Picture 9" descr="A picture containing text, tree, outdoor, sunset&#10;&#10;Description automatically generated">
            <a:extLst>
              <a:ext uri="{FF2B5EF4-FFF2-40B4-BE49-F238E27FC236}">
                <a16:creationId xmlns:a16="http://schemas.microsoft.com/office/drawing/2014/main" id="{2375D468-9B94-42E2-9A59-3BB520DDD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343274"/>
            <a:ext cx="6248399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8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7FB4-ADC6-4D8E-B363-39F9F07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93D89-00F8-4186-944D-D33C26F9F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 descr="Chart, shape, radar chart, polygon&#10;&#10;Description automatically generated">
            <a:extLst>
              <a:ext uri="{FF2B5EF4-FFF2-40B4-BE49-F238E27FC236}">
                <a16:creationId xmlns:a16="http://schemas.microsoft.com/office/drawing/2014/main" id="{46DE8A18-B4BB-4175-A7A6-F33FE068A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79" y="2139697"/>
            <a:ext cx="3657600" cy="471830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6CF6DB-3F26-4157-A6C8-0E4F205A0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3" y="2155197"/>
            <a:ext cx="4912604" cy="2243422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E5FAB54-D8FE-4F16-A46B-11504D006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4" y="4398619"/>
            <a:ext cx="4912603" cy="242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3FB-E9BD-4C7E-9E8B-FD05BFF9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733" y="102636"/>
            <a:ext cx="3657600" cy="639147"/>
          </a:xfrm>
        </p:spPr>
        <p:txBody>
          <a:bodyPr/>
          <a:lstStyle/>
          <a:p>
            <a:r>
              <a:rPr lang="en-GB" dirty="0"/>
              <a:t>emissive light</a:t>
            </a:r>
          </a:p>
        </p:txBody>
      </p:sp>
      <p:pic>
        <p:nvPicPr>
          <p:cNvPr id="6" name="Content Placeholder 5" descr="A picture containing text, fire, fireplace, nature&#10;&#10;Description automatically generated">
            <a:extLst>
              <a:ext uri="{FF2B5EF4-FFF2-40B4-BE49-F238E27FC236}">
                <a16:creationId xmlns:a16="http://schemas.microsoft.com/office/drawing/2014/main" id="{C753825B-CF50-41E1-88BE-D3FDD5ABF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83" y="225166"/>
            <a:ext cx="5943600" cy="3138520"/>
          </a:xfrm>
        </p:spPr>
      </p:pic>
      <p:pic>
        <p:nvPicPr>
          <p:cNvPr id="8" name="Picture 7" descr="A group of people in a dark room with lights&#10;&#10;Description automatically generated with low confidence">
            <a:extLst>
              <a:ext uri="{FF2B5EF4-FFF2-40B4-BE49-F238E27FC236}">
                <a16:creationId xmlns:a16="http://schemas.microsoft.com/office/drawing/2014/main" id="{4E042BA9-3AB8-416B-B8A9-DE10C2582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83" y="3660519"/>
            <a:ext cx="5943600" cy="3197480"/>
          </a:xfrm>
          <a:prstGeom prst="rect">
            <a:avLst/>
          </a:prstGeom>
        </p:spPr>
      </p:pic>
      <p:pic>
        <p:nvPicPr>
          <p:cNvPr id="10" name="Picture 9" descr="A picture containing text, building, outdoor, street&#10;&#10;Description automatically generated">
            <a:extLst>
              <a:ext uri="{FF2B5EF4-FFF2-40B4-BE49-F238E27FC236}">
                <a16:creationId xmlns:a16="http://schemas.microsoft.com/office/drawing/2014/main" id="{E640A995-D461-4E4B-9009-68634552B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83" y="3930310"/>
            <a:ext cx="5838454" cy="2927689"/>
          </a:xfrm>
          <a:prstGeom prst="rect">
            <a:avLst/>
          </a:prstGeom>
        </p:spPr>
      </p:pic>
      <p:pic>
        <p:nvPicPr>
          <p:cNvPr id="12" name="Picture 11" descr="A picture containing lamp&#10;&#10;Description automatically generated">
            <a:extLst>
              <a:ext uri="{FF2B5EF4-FFF2-40B4-BE49-F238E27FC236}">
                <a16:creationId xmlns:a16="http://schemas.microsoft.com/office/drawing/2014/main" id="{CB490412-1558-48C9-B414-7F41426FD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720" y="741783"/>
            <a:ext cx="5394746" cy="337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1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DD97-9C4B-4F1B-B7F2-02D83D0A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A picture containing laser, colorful&#10;&#10;Description automatically generated">
            <a:extLst>
              <a:ext uri="{FF2B5EF4-FFF2-40B4-BE49-F238E27FC236}">
                <a16:creationId xmlns:a16="http://schemas.microsoft.com/office/drawing/2014/main" id="{8C665B0D-DDA0-49E7-B87B-C9C454CA9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3600" cy="3590925"/>
          </a:xfrm>
        </p:spPr>
      </p:pic>
      <p:pic>
        <p:nvPicPr>
          <p:cNvPr id="10" name="Picture 9" descr="A picture containing black, checker&#10;&#10;Description automatically generated">
            <a:extLst>
              <a:ext uri="{FF2B5EF4-FFF2-40B4-BE49-F238E27FC236}">
                <a16:creationId xmlns:a16="http://schemas.microsoft.com/office/drawing/2014/main" id="{CD529E0A-6C81-4F65-9ECA-D382F8263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400300"/>
            <a:ext cx="594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5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15F7-4B51-4997-98B4-F45646BC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503" y="93305"/>
            <a:ext cx="2537927" cy="573833"/>
          </a:xfrm>
        </p:spPr>
        <p:txBody>
          <a:bodyPr/>
          <a:lstStyle/>
          <a:p>
            <a:r>
              <a:rPr lang="en-GB" dirty="0"/>
              <a:t>Path tracing</a:t>
            </a:r>
          </a:p>
        </p:txBody>
      </p:sp>
      <p:pic>
        <p:nvPicPr>
          <p:cNvPr id="6" name="Content Placeholder 5" descr="A picture containing text, sky, outdoor, house&#10;&#10;Description automatically generated">
            <a:extLst>
              <a:ext uri="{FF2B5EF4-FFF2-40B4-BE49-F238E27FC236}">
                <a16:creationId xmlns:a16="http://schemas.microsoft.com/office/drawing/2014/main" id="{57669A18-B09A-486B-9A07-7DACC5F88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51" y="2236160"/>
            <a:ext cx="5943600" cy="2377440"/>
          </a:xfrm>
        </p:spPr>
      </p:pic>
      <p:pic>
        <p:nvPicPr>
          <p:cNvPr id="10" name="Picture 9" descr="A picture containing building, porch, empty&#10;&#10;Description automatically generated">
            <a:extLst>
              <a:ext uri="{FF2B5EF4-FFF2-40B4-BE49-F238E27FC236}">
                <a16:creationId xmlns:a16="http://schemas.microsoft.com/office/drawing/2014/main" id="{9BBC2D85-ABA6-4C65-A62C-9AC89CBBA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651" y="-4120"/>
            <a:ext cx="4256547" cy="2394308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B48EF85-96AF-4CA5-9BE1-1E197B83F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3692"/>
            <a:ext cx="8527420" cy="2394308"/>
          </a:xfrm>
          <a:prstGeom prst="rect">
            <a:avLst/>
          </a:prstGeom>
        </p:spPr>
      </p:pic>
      <p:pic>
        <p:nvPicPr>
          <p:cNvPr id="16" name="Picture 15" descr="A picture containing floor, indoor, building&#10;&#10;Description automatically generated">
            <a:extLst>
              <a:ext uri="{FF2B5EF4-FFF2-40B4-BE49-F238E27FC236}">
                <a16:creationId xmlns:a16="http://schemas.microsoft.com/office/drawing/2014/main" id="{70BF084D-DBCF-4D79-BF66-240C2B693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58651" cy="23943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496037-6D23-4AE0-96ED-258197056E3F}"/>
              </a:ext>
            </a:extLst>
          </p:cNvPr>
          <p:cNvSpPr txBox="1"/>
          <p:nvPr/>
        </p:nvSpPr>
        <p:spPr>
          <a:xfrm>
            <a:off x="8798767" y="1922106"/>
            <a:ext cx="311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Hard!</a:t>
            </a:r>
          </a:p>
          <a:p>
            <a:r>
              <a:rPr lang="en-GB" dirty="0"/>
              <a:t>Lots of rays and ray intersection to consider.</a:t>
            </a:r>
          </a:p>
        </p:txBody>
      </p:sp>
    </p:spTree>
    <p:extLst>
      <p:ext uri="{BB962C8B-B14F-4D97-AF65-F5344CB8AC3E}">
        <p14:creationId xmlns:p14="http://schemas.microsoft.com/office/powerpoint/2010/main" val="128925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F6A63-9C57-4270-866F-82AD8CC6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Tracing</a:t>
            </a:r>
          </a:p>
        </p:txBody>
      </p:sp>
      <p:pic>
        <p:nvPicPr>
          <p:cNvPr id="6" name="Content Placeholder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AD691A5-A8CB-437B-B545-F49A67B07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005114"/>
            <a:ext cx="5943600" cy="46699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C92AB-0844-4ECE-948C-4D9FB47B2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942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C5D5-842F-4789-8778-127C3AC1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 Marching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D2CC8-97EA-4CCF-B6B1-213FB4329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2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9BC2-88B2-4566-B712-AE374DB95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A picture containing black, close, light&#10;&#10;Description automatically generated">
            <a:extLst>
              <a:ext uri="{FF2B5EF4-FFF2-40B4-BE49-F238E27FC236}">
                <a16:creationId xmlns:a16="http://schemas.microsoft.com/office/drawing/2014/main" id="{0E8FFF73-BECE-48D6-B6BB-C5E11DD3C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2" y="54477"/>
            <a:ext cx="5690586" cy="32009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8F83C-E2A9-4D92-8706-E6531B50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4411571" cy="3019149"/>
          </a:xfrm>
        </p:spPr>
        <p:txBody>
          <a:bodyPr>
            <a:normAutofit/>
          </a:bodyPr>
          <a:lstStyle/>
          <a:p>
            <a:r>
              <a:rPr lang="en-GB" dirty="0"/>
              <a:t>Rather than tracing rays we trace spheres instead (sphere tracing).</a:t>
            </a:r>
          </a:p>
          <a:p>
            <a:r>
              <a:rPr lang="en-GB" dirty="0"/>
              <a:t>Cast a sphere with camera as centre, increase sphere until you intersect an object.</a:t>
            </a:r>
          </a:p>
          <a:p>
            <a:r>
              <a:rPr lang="en-GB" dirty="0"/>
              <a:t>In same direction, using camera centre + radius, cast another sphere.</a:t>
            </a:r>
          </a:p>
          <a:p>
            <a:endParaRPr lang="en-GB" dirty="0"/>
          </a:p>
          <a:p>
            <a:r>
              <a:rPr lang="en-GB" dirty="0"/>
              <a:t>REPEAT until radius is &lt; some value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673B4DB-F890-4096-B932-A2EE0641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0" y="3351690"/>
            <a:ext cx="5983550" cy="33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6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F75E-B06D-48FB-8A75-3EEA9D24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9329D-82CE-4980-BFA8-34E71FEBA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https://www.shadertoy.com/view/wtGSzy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751EB-EA8C-46F1-9B2D-ABE3F2989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53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0989-0E05-49F9-B537-9E1CA999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is it used?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0355B-5502-44FF-8AA6-97969D193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47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sney s Practical Guide to Path Tracing_720P HD">
            <a:hlinkClick r:id="" action="ppaction://media"/>
            <a:extLst>
              <a:ext uri="{FF2B5EF4-FFF2-40B4-BE49-F238E27FC236}">
                <a16:creationId xmlns:a16="http://schemas.microsoft.com/office/drawing/2014/main" id="{B627DD5C-94C5-4DE6-B152-6A32322C96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653" y="866487"/>
            <a:ext cx="12237305" cy="5125025"/>
          </a:xfrm>
        </p:spPr>
      </p:pic>
    </p:spTree>
    <p:extLst>
      <p:ext uri="{BB962C8B-B14F-4D97-AF65-F5344CB8AC3E}">
        <p14:creationId xmlns:p14="http://schemas.microsoft.com/office/powerpoint/2010/main" val="263091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6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5908-3B8D-4865-9F9A-18CAADE7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481" y="186612"/>
            <a:ext cx="1891037" cy="452536"/>
          </a:xfrm>
        </p:spPr>
        <p:txBody>
          <a:bodyPr>
            <a:normAutofit fontScale="90000"/>
          </a:bodyPr>
          <a:lstStyle/>
          <a:p>
            <a:r>
              <a:rPr lang="en-GB" dirty="0"/>
              <a:t>Shadows</a:t>
            </a:r>
          </a:p>
        </p:txBody>
      </p:sp>
      <p:pic>
        <p:nvPicPr>
          <p:cNvPr id="10" name="Picture 9" descr="A picture containing text, person, outdoor, posing&#10;&#10;Description automatically generated">
            <a:extLst>
              <a:ext uri="{FF2B5EF4-FFF2-40B4-BE49-F238E27FC236}">
                <a16:creationId xmlns:a16="http://schemas.microsoft.com/office/drawing/2014/main" id="{73DE4BA5-F9BC-4C99-99C9-3B10B6852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2" y="817011"/>
            <a:ext cx="10739536" cy="60409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43052D-2DE3-4664-8FD9-5777EE73FBB2}"/>
              </a:ext>
            </a:extLst>
          </p:cNvPr>
          <p:cNvSpPr/>
          <p:nvPr/>
        </p:nvSpPr>
        <p:spPr>
          <a:xfrm>
            <a:off x="726232" y="817011"/>
            <a:ext cx="871749" cy="603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D48D3A-1A85-4122-AC4C-51913D503033}"/>
              </a:ext>
            </a:extLst>
          </p:cNvPr>
          <p:cNvSpPr/>
          <p:nvPr/>
        </p:nvSpPr>
        <p:spPr>
          <a:xfrm>
            <a:off x="2618655" y="817010"/>
            <a:ext cx="871749" cy="32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C151-F6A7-40FF-B3A6-15F7B1E4E69A}"/>
              </a:ext>
            </a:extLst>
          </p:cNvPr>
          <p:cNvSpPr/>
          <p:nvPr/>
        </p:nvSpPr>
        <p:spPr>
          <a:xfrm>
            <a:off x="8380263" y="817010"/>
            <a:ext cx="871749" cy="32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E52B4-D044-42C0-BF3A-53EB23F9A9C8}"/>
              </a:ext>
            </a:extLst>
          </p:cNvPr>
          <p:cNvSpPr/>
          <p:nvPr/>
        </p:nvSpPr>
        <p:spPr>
          <a:xfrm>
            <a:off x="10594019" y="817011"/>
            <a:ext cx="871749" cy="603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63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5908-3B8D-4865-9F9A-18CAADE7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Shadows</a:t>
            </a:r>
          </a:p>
        </p:txBody>
      </p:sp>
      <p:pic>
        <p:nvPicPr>
          <p:cNvPr id="6" name="Content Placeholder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82F7121-918F-49C8-A50C-0F0885134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514725"/>
            <a:ext cx="5943600" cy="33432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96B02-D58A-4AB5-96D5-8082CA80A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 descr="A picture containing text, street, night&#10;&#10;Description automatically generated">
            <a:extLst>
              <a:ext uri="{FF2B5EF4-FFF2-40B4-BE49-F238E27FC236}">
                <a16:creationId xmlns:a16="http://schemas.microsoft.com/office/drawing/2014/main" id="{32280929-BFF9-47A7-91F0-128AA50F0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68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5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5908-3B8D-4865-9F9A-18CAADE7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Shadows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96B02-D58A-4AB5-96D5-8082CA80A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361A5C5A-3A90-40C7-B2AC-52236A2E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97" y="1293716"/>
            <a:ext cx="5742246" cy="4306685"/>
          </a:xfrm>
        </p:spPr>
      </p:pic>
    </p:spTree>
    <p:extLst>
      <p:ext uri="{BB962C8B-B14F-4D97-AF65-F5344CB8AC3E}">
        <p14:creationId xmlns:p14="http://schemas.microsoft.com/office/powerpoint/2010/main" val="418693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EE27-D40F-4115-BA78-B3B37AEB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illumination</a:t>
            </a:r>
          </a:p>
        </p:txBody>
      </p:sp>
      <p:pic>
        <p:nvPicPr>
          <p:cNvPr id="6" name="Content Placeholder 5" descr="A picture containing building, stone, arch, colonnade&#10;&#10;Description automatically generated">
            <a:extLst>
              <a:ext uri="{FF2B5EF4-FFF2-40B4-BE49-F238E27FC236}">
                <a16:creationId xmlns:a16="http://schemas.microsoft.com/office/drawing/2014/main" id="{EFDB83CC-F2B5-4AE5-9329-809396097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5" y="1194318"/>
            <a:ext cx="6875308" cy="49047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2A897-7763-41AC-B97B-FE647303D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47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EE27-D40F-4115-BA78-B3B37AEB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illumination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189B81B-9617-4A61-8709-AB7EBD33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3942" cy="3526971"/>
          </a:xfrm>
          <a:prstGeom prst="rect">
            <a:avLst/>
          </a:prstGeom>
        </p:spPr>
      </p:pic>
      <p:pic>
        <p:nvPicPr>
          <p:cNvPr id="10" name="Picture 9" descr="A picture containing indoor, pool ball&#10;&#10;Description automatically generated">
            <a:extLst>
              <a:ext uri="{FF2B5EF4-FFF2-40B4-BE49-F238E27FC236}">
                <a16:creationId xmlns:a16="http://schemas.microsoft.com/office/drawing/2014/main" id="{1DC6CDBF-4E93-4C63-A27E-B70FD8E09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3598700"/>
            <a:ext cx="5794310" cy="3259299"/>
          </a:xfrm>
          <a:prstGeom prst="rect">
            <a:avLst/>
          </a:prstGeom>
        </p:spPr>
      </p:pic>
      <p:pic>
        <p:nvPicPr>
          <p:cNvPr id="12" name="Picture 11" descr="Chart, shape, radar chart, polygon&#10;&#10;Description automatically generated">
            <a:extLst>
              <a:ext uri="{FF2B5EF4-FFF2-40B4-BE49-F238E27FC236}">
                <a16:creationId xmlns:a16="http://schemas.microsoft.com/office/drawing/2014/main" id="{1C2CC37E-CF24-487E-994A-A8626E5D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72" y="2139696"/>
            <a:ext cx="3657600" cy="47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8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EE27-D40F-4115-BA78-B3B37AEB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illumination</a:t>
            </a:r>
          </a:p>
        </p:txBody>
      </p:sp>
      <p:pic>
        <p:nvPicPr>
          <p:cNvPr id="6" name="Content Placeholder 5" descr="A picture containing building, stone, arch, colonnade&#10;&#10;Description automatically generated">
            <a:extLst>
              <a:ext uri="{FF2B5EF4-FFF2-40B4-BE49-F238E27FC236}">
                <a16:creationId xmlns:a16="http://schemas.microsoft.com/office/drawing/2014/main" id="{EFDB83CC-F2B5-4AE5-9329-809396097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5308" cy="49047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2A897-7763-41AC-B97B-FE647303D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57B48-A267-4845-8BD3-2D797B642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08" y="2727454"/>
            <a:ext cx="7343192" cy="413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7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1484-70D4-4570-8C83-F06393F5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0" y="433874"/>
            <a:ext cx="3657600" cy="1371600"/>
          </a:xfrm>
        </p:spPr>
        <p:txBody>
          <a:bodyPr/>
          <a:lstStyle/>
          <a:p>
            <a:r>
              <a:rPr lang="en-GB" dirty="0"/>
              <a:t>Global illumination</a:t>
            </a:r>
            <a:br>
              <a:rPr lang="en-GB" dirty="0"/>
            </a:br>
            <a:r>
              <a:rPr lang="en-GB" dirty="0"/>
              <a:t>How it was done</a:t>
            </a:r>
          </a:p>
        </p:txBody>
      </p:sp>
      <p:pic>
        <p:nvPicPr>
          <p:cNvPr id="6" name="Content Placeholder 5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8C15F549-CCDB-4C1E-9E76-46FB9D568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05474"/>
            <a:ext cx="8625445" cy="505252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E83DA-E355-435D-8FFD-5B006A92F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59820" y="2153816"/>
            <a:ext cx="2432180" cy="2091267"/>
          </a:xfrm>
        </p:spPr>
        <p:txBody>
          <a:bodyPr/>
          <a:lstStyle/>
          <a:p>
            <a:r>
              <a:rPr lang="en-GB" dirty="0"/>
              <a:t>Light Probes!</a:t>
            </a:r>
          </a:p>
        </p:txBody>
      </p:sp>
    </p:spTree>
    <p:extLst>
      <p:ext uri="{BB962C8B-B14F-4D97-AF65-F5344CB8AC3E}">
        <p14:creationId xmlns:p14="http://schemas.microsoft.com/office/powerpoint/2010/main" val="159560323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11112</TotalTime>
  <Words>112</Words>
  <Application>Microsoft Office PowerPoint</Application>
  <PresentationFormat>Widescreen</PresentationFormat>
  <Paragraphs>27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Century Gothic</vt:lpstr>
      <vt:lpstr>Wingdings 3</vt:lpstr>
      <vt:lpstr>Slice</vt:lpstr>
      <vt:lpstr>Programming for graphics</vt:lpstr>
      <vt:lpstr>Where is it used?</vt:lpstr>
      <vt:lpstr>Shadows</vt:lpstr>
      <vt:lpstr>Shadows</vt:lpstr>
      <vt:lpstr>Shadows</vt:lpstr>
      <vt:lpstr>Global illumination</vt:lpstr>
      <vt:lpstr>Global illumination</vt:lpstr>
      <vt:lpstr>Global illumination</vt:lpstr>
      <vt:lpstr>Global illumination How it was done</vt:lpstr>
      <vt:lpstr>Reflections</vt:lpstr>
      <vt:lpstr>Reflections</vt:lpstr>
      <vt:lpstr>Reflections</vt:lpstr>
      <vt:lpstr>emissive light</vt:lpstr>
      <vt:lpstr>PowerPoint Presentation</vt:lpstr>
      <vt:lpstr>Path tracing</vt:lpstr>
      <vt:lpstr>Path Tracing</vt:lpstr>
      <vt:lpstr>Ray Marching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graphics</dc:title>
  <dc:creator>Nick Thomas</dc:creator>
  <cp:lastModifiedBy>Nick Thomas</cp:lastModifiedBy>
  <cp:revision>1</cp:revision>
  <dcterms:created xsi:type="dcterms:W3CDTF">2019-03-29T08:31:00Z</dcterms:created>
  <dcterms:modified xsi:type="dcterms:W3CDTF">2023-11-07T08:02:33Z</dcterms:modified>
</cp:coreProperties>
</file>